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9EAC1-2715-45EB-8B51-F73584BAAF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052E3E0-180E-4EC3-9AA0-26F56300C8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United States Constitution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BFB8949-2EBD-445C-8F07-3B5096D1D9AF}" type="parTrans" cxnId="{DEE43336-A6A2-465E-9CA9-865182B1C3C1}">
      <dgm:prSet/>
      <dgm:spPr/>
    </dgm:pt>
    <dgm:pt modelId="{B924BF54-80D1-4F32-8B12-6142A55D8091}" type="sibTrans" cxnId="{DEE43336-A6A2-465E-9CA9-865182B1C3C1}">
      <dgm:prSet/>
      <dgm:spPr/>
    </dgm:pt>
    <dgm:pt modelId="{4EEDEFB0-B820-4717-B25F-A0B4260614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Legislative Branch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Congress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gm:t>
    </dgm:pt>
    <dgm:pt modelId="{61B57432-BC91-40AC-A618-DB00CD070D9F}" type="parTrans" cxnId="{50426A1D-4820-4266-8E26-86D840AF9BC5}">
      <dgm:prSet/>
      <dgm:spPr/>
    </dgm:pt>
    <dgm:pt modelId="{4A7BA03D-C65A-40A9-A24A-D4CD44670B42}" type="sibTrans" cxnId="{50426A1D-4820-4266-8E26-86D840AF9BC5}">
      <dgm:prSet/>
      <dgm:spPr/>
    </dgm:pt>
    <dgm:pt modelId="{5C131950-3F41-439D-9F52-8891A922C9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Make Laws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gm:t>
    </dgm:pt>
    <dgm:pt modelId="{DD4C743A-14A1-4D91-BB38-829C7B800F31}" type="parTrans" cxnId="{584957DC-3846-4A7F-9D3A-8CF45BBCAD16}">
      <dgm:prSet/>
      <dgm:spPr/>
    </dgm:pt>
    <dgm:pt modelId="{2DEC9D1C-1E1F-47B5-835D-098A1271ED9B}" type="sibTrans" cxnId="{584957DC-3846-4A7F-9D3A-8CF45BBCAD16}">
      <dgm:prSet/>
      <dgm:spPr/>
    </dgm:pt>
    <dgm:pt modelId="{D0033CCF-7ACC-4935-96E1-164692B6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Override Veto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gm:t>
    </dgm:pt>
    <dgm:pt modelId="{864656B3-B332-43DC-9F0C-C56E5328782B}" type="parTrans" cxnId="{E1883316-F448-46B3-868F-35B0F2BE99F7}">
      <dgm:prSet/>
      <dgm:spPr/>
    </dgm:pt>
    <dgm:pt modelId="{1BCE2EF1-36FF-45DE-A0F4-AFB5E0DAC188}" type="sibTrans" cxnId="{E1883316-F448-46B3-868F-35B0F2BE99F7}">
      <dgm:prSet/>
      <dgm:spPr/>
    </dgm:pt>
    <dgm:pt modelId="{BE69AAFC-7333-4668-B481-C5A8012348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Executive Branch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President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endParaRPr>
        </a:p>
      </dgm:t>
    </dgm:pt>
    <dgm:pt modelId="{5E1406B7-BCF6-4566-9017-85AC0D7F03D4}" type="parTrans" cxnId="{B1C86708-DA6E-477A-A484-A06C32E2176F}">
      <dgm:prSet/>
      <dgm:spPr/>
    </dgm:pt>
    <dgm:pt modelId="{15140A12-9957-4762-AFFA-4511A7EAE110}" type="sibTrans" cxnId="{B1C86708-DA6E-477A-A484-A06C32E2176F}">
      <dgm:prSet/>
      <dgm:spPr/>
    </dgm:pt>
    <dgm:pt modelId="{1AB52AF1-1BD7-4044-A0D1-31F427D446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Enforce Laws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endParaRPr>
        </a:p>
      </dgm:t>
    </dgm:pt>
    <dgm:pt modelId="{BE011E64-9DEF-46A0-A2D6-6484EB806CB8}" type="parTrans" cxnId="{65844FA6-C792-4702-AFBD-AA86D4FAE7AE}">
      <dgm:prSet/>
      <dgm:spPr/>
    </dgm:pt>
    <dgm:pt modelId="{6CC816D5-95E6-46B2-8F20-CF6958BF46A4}" type="sibTrans" cxnId="{65844FA6-C792-4702-AFBD-AA86D4FAE7AE}">
      <dgm:prSet/>
      <dgm:spPr/>
    </dgm:pt>
    <dgm:pt modelId="{5D8B607F-3D51-4D9E-A24C-53505708DF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Veto Power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endParaRPr>
        </a:p>
      </dgm:t>
    </dgm:pt>
    <dgm:pt modelId="{E85BB61C-36F3-41E1-BE1A-919E3C2DF34B}" type="parTrans" cxnId="{0F6F4C2C-6E9F-4228-8BCA-F7F17EBE9D30}">
      <dgm:prSet/>
      <dgm:spPr/>
    </dgm:pt>
    <dgm:pt modelId="{3AA23EAB-88CB-4F2F-8B6C-89AF37E0C663}" type="sibTrans" cxnId="{0F6F4C2C-6E9F-4228-8BCA-F7F17EBE9D30}">
      <dgm:prSet/>
      <dgm:spPr/>
    </dgm:pt>
    <dgm:pt modelId="{31A2F1C0-07AF-4C86-BE27-D346FFDDC1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Judicial Branch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Supreme Court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gm:t>
    </dgm:pt>
    <dgm:pt modelId="{C3B2EFDB-3323-42E1-8990-7E9C825C770B}" type="parTrans" cxnId="{C3D264A7-BC78-4A6A-8124-AC8A8D12206E}">
      <dgm:prSet/>
      <dgm:spPr/>
    </dgm:pt>
    <dgm:pt modelId="{7A80A543-EB9A-4244-A20B-3D1E26060E6B}" type="sibTrans" cxnId="{C3D264A7-BC78-4A6A-8124-AC8A8D12206E}">
      <dgm:prSet/>
      <dgm:spPr/>
    </dgm:pt>
    <dgm:pt modelId="{6EC2BFF0-5865-4962-B184-AC09E63B92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Review Laws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gm:t>
    </dgm:pt>
    <dgm:pt modelId="{DADE5C3F-476C-4C68-A90B-DA39805DD617}" type="parTrans" cxnId="{C5440A6D-5C3E-402C-A0FD-70EF1FDD23B6}">
      <dgm:prSet/>
      <dgm:spPr/>
    </dgm:pt>
    <dgm:pt modelId="{4C463052-7362-4EBF-B4F8-A22298446AC4}" type="sibTrans" cxnId="{C5440A6D-5C3E-402C-A0FD-70EF1FDD23B6}">
      <dgm:prSet/>
      <dgm:spPr/>
    </dgm:pt>
    <dgm:pt modelId="{2E8D79FF-D773-401F-8524-1E164CDC64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Overrule Laws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gm:t>
    </dgm:pt>
    <dgm:pt modelId="{8289C082-1E00-4996-BBDB-0E18B06E7926}" type="parTrans" cxnId="{D90260AD-889C-488C-94D1-26240D0883AC}">
      <dgm:prSet/>
      <dgm:spPr/>
    </dgm:pt>
    <dgm:pt modelId="{EB9222C0-BC42-456F-AF49-5D6DDB08DF8C}" type="sibTrans" cxnId="{D90260AD-889C-488C-94D1-26240D0883AC}">
      <dgm:prSet/>
      <dgm:spPr/>
    </dgm:pt>
    <dgm:pt modelId="{EF70D460-9A1D-42F6-AA86-114C784659D6}" type="pres">
      <dgm:prSet presAssocID="{2D89EAC1-2715-45EB-8B51-F73584BAAF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24D46F-CF6D-4171-BDA2-0D9F0CC48736}" type="pres">
      <dgm:prSet presAssocID="{E052E3E0-180E-4EC3-9AA0-26F56300C887}" presName="hierRoot1" presStyleCnt="0">
        <dgm:presLayoutVars>
          <dgm:hierBranch/>
        </dgm:presLayoutVars>
      </dgm:prSet>
      <dgm:spPr/>
    </dgm:pt>
    <dgm:pt modelId="{E7331303-E632-4B05-B3EA-A191F8B3437E}" type="pres">
      <dgm:prSet presAssocID="{E052E3E0-180E-4EC3-9AA0-26F56300C887}" presName="rootComposite1" presStyleCnt="0"/>
      <dgm:spPr/>
    </dgm:pt>
    <dgm:pt modelId="{BD69A1B8-A6F3-4A2D-AF11-FC530610AEB8}" type="pres">
      <dgm:prSet presAssocID="{E052E3E0-180E-4EC3-9AA0-26F56300C887}" presName="rootText1" presStyleLbl="node0" presStyleIdx="0" presStyleCnt="1">
        <dgm:presLayoutVars>
          <dgm:chPref val="3"/>
        </dgm:presLayoutVars>
      </dgm:prSet>
      <dgm:spPr/>
    </dgm:pt>
    <dgm:pt modelId="{3EA222C1-10F8-427C-9A37-F6D6C04A34C2}" type="pres">
      <dgm:prSet presAssocID="{E052E3E0-180E-4EC3-9AA0-26F56300C887}" presName="rootConnector1" presStyleLbl="node1" presStyleIdx="0" presStyleCnt="0"/>
      <dgm:spPr/>
    </dgm:pt>
    <dgm:pt modelId="{6B96B359-0DE6-4315-BAC9-78C3B1DF24A3}" type="pres">
      <dgm:prSet presAssocID="{E052E3E0-180E-4EC3-9AA0-26F56300C887}" presName="hierChild2" presStyleCnt="0"/>
      <dgm:spPr/>
    </dgm:pt>
    <dgm:pt modelId="{0E224B34-31C7-49C5-88AB-E5DB9B403B8C}" type="pres">
      <dgm:prSet presAssocID="{61B57432-BC91-40AC-A618-DB00CD070D9F}" presName="Name35" presStyleLbl="parChTrans1D2" presStyleIdx="0" presStyleCnt="3"/>
      <dgm:spPr/>
    </dgm:pt>
    <dgm:pt modelId="{39621926-6798-49F9-8D8A-D4596BBCF44B}" type="pres">
      <dgm:prSet presAssocID="{4EEDEFB0-B820-4717-B25F-A0B4260614E8}" presName="hierRoot2" presStyleCnt="0">
        <dgm:presLayoutVars>
          <dgm:hierBranch/>
        </dgm:presLayoutVars>
      </dgm:prSet>
      <dgm:spPr/>
    </dgm:pt>
    <dgm:pt modelId="{1CDE8952-7FDB-43ED-BBF3-DFB6B15AEE7F}" type="pres">
      <dgm:prSet presAssocID="{4EEDEFB0-B820-4717-B25F-A0B4260614E8}" presName="rootComposite" presStyleCnt="0"/>
      <dgm:spPr/>
    </dgm:pt>
    <dgm:pt modelId="{F1793B8B-6DB9-4E10-B994-E4E978E57E95}" type="pres">
      <dgm:prSet presAssocID="{4EEDEFB0-B820-4717-B25F-A0B4260614E8}" presName="rootText" presStyleLbl="node2" presStyleIdx="0" presStyleCnt="3">
        <dgm:presLayoutVars>
          <dgm:chPref val="3"/>
        </dgm:presLayoutVars>
      </dgm:prSet>
      <dgm:spPr/>
    </dgm:pt>
    <dgm:pt modelId="{8B315D65-959D-46DC-BC07-47FA5C03CCCF}" type="pres">
      <dgm:prSet presAssocID="{4EEDEFB0-B820-4717-B25F-A0B4260614E8}" presName="rootConnector" presStyleLbl="node2" presStyleIdx="0" presStyleCnt="3"/>
      <dgm:spPr/>
    </dgm:pt>
    <dgm:pt modelId="{56BDD3DC-C89C-4F4F-B36F-1CF80BEFE5D2}" type="pres">
      <dgm:prSet presAssocID="{4EEDEFB0-B820-4717-B25F-A0B4260614E8}" presName="hierChild4" presStyleCnt="0"/>
      <dgm:spPr/>
    </dgm:pt>
    <dgm:pt modelId="{6FE46C0B-A204-4877-83DA-F472AFB3D9B4}" type="pres">
      <dgm:prSet presAssocID="{DD4C743A-14A1-4D91-BB38-829C7B800F31}" presName="Name35" presStyleLbl="parChTrans1D3" presStyleIdx="0" presStyleCnt="3"/>
      <dgm:spPr/>
    </dgm:pt>
    <dgm:pt modelId="{9EA77C8B-4AFF-408D-BF46-6402C2A80AE0}" type="pres">
      <dgm:prSet presAssocID="{5C131950-3F41-439D-9F52-8891A922C957}" presName="hierRoot2" presStyleCnt="0">
        <dgm:presLayoutVars>
          <dgm:hierBranch val="r"/>
        </dgm:presLayoutVars>
      </dgm:prSet>
      <dgm:spPr/>
    </dgm:pt>
    <dgm:pt modelId="{0E64A951-7B61-4C94-A45F-55018D9140D2}" type="pres">
      <dgm:prSet presAssocID="{5C131950-3F41-439D-9F52-8891A922C957}" presName="rootComposite" presStyleCnt="0"/>
      <dgm:spPr/>
    </dgm:pt>
    <dgm:pt modelId="{D481E957-0F69-462A-AB87-84416D1CC7B7}" type="pres">
      <dgm:prSet presAssocID="{5C131950-3F41-439D-9F52-8891A922C957}" presName="rootText" presStyleLbl="node3" presStyleIdx="0" presStyleCnt="3">
        <dgm:presLayoutVars>
          <dgm:chPref val="3"/>
        </dgm:presLayoutVars>
      </dgm:prSet>
      <dgm:spPr/>
    </dgm:pt>
    <dgm:pt modelId="{9E06C757-998C-4148-936A-A3B5391E8702}" type="pres">
      <dgm:prSet presAssocID="{5C131950-3F41-439D-9F52-8891A922C957}" presName="rootConnector" presStyleLbl="node3" presStyleIdx="0" presStyleCnt="3"/>
      <dgm:spPr/>
    </dgm:pt>
    <dgm:pt modelId="{9FA3483F-5F4C-4E7D-B6D3-6C9F55941E92}" type="pres">
      <dgm:prSet presAssocID="{5C131950-3F41-439D-9F52-8891A922C957}" presName="hierChild4" presStyleCnt="0"/>
      <dgm:spPr/>
    </dgm:pt>
    <dgm:pt modelId="{631276B5-2BC9-4751-AC2F-9BD63C910E6B}" type="pres">
      <dgm:prSet presAssocID="{864656B3-B332-43DC-9F0C-C56E5328782B}" presName="Name50" presStyleLbl="parChTrans1D4" presStyleIdx="0" presStyleCnt="3"/>
      <dgm:spPr/>
    </dgm:pt>
    <dgm:pt modelId="{71D1BC31-57C2-4220-9A79-A05802C8FC4E}" type="pres">
      <dgm:prSet presAssocID="{D0033CCF-7ACC-4935-96E1-164692B60233}" presName="hierRoot2" presStyleCnt="0">
        <dgm:presLayoutVars>
          <dgm:hierBranch val="r"/>
        </dgm:presLayoutVars>
      </dgm:prSet>
      <dgm:spPr/>
    </dgm:pt>
    <dgm:pt modelId="{5D87D166-2343-4926-86E6-5C28610BCDE8}" type="pres">
      <dgm:prSet presAssocID="{D0033CCF-7ACC-4935-96E1-164692B60233}" presName="rootComposite" presStyleCnt="0"/>
      <dgm:spPr/>
    </dgm:pt>
    <dgm:pt modelId="{565A947D-D2E6-4282-B86E-48B9B0C74598}" type="pres">
      <dgm:prSet presAssocID="{D0033CCF-7ACC-4935-96E1-164692B60233}" presName="rootText" presStyleLbl="node4" presStyleIdx="0" presStyleCnt="3">
        <dgm:presLayoutVars>
          <dgm:chPref val="3"/>
        </dgm:presLayoutVars>
      </dgm:prSet>
      <dgm:spPr/>
    </dgm:pt>
    <dgm:pt modelId="{EAF5116F-3796-4CBA-8537-8CB3A285EAD3}" type="pres">
      <dgm:prSet presAssocID="{D0033CCF-7ACC-4935-96E1-164692B60233}" presName="rootConnector" presStyleLbl="node4" presStyleIdx="0" presStyleCnt="3"/>
      <dgm:spPr/>
    </dgm:pt>
    <dgm:pt modelId="{BE283C3A-66CC-41AE-B58E-E555D16BB9D5}" type="pres">
      <dgm:prSet presAssocID="{D0033CCF-7ACC-4935-96E1-164692B60233}" presName="hierChild4" presStyleCnt="0"/>
      <dgm:spPr/>
    </dgm:pt>
    <dgm:pt modelId="{1BAC671D-A25D-401B-A23C-59B4A6D467ED}" type="pres">
      <dgm:prSet presAssocID="{D0033CCF-7ACC-4935-96E1-164692B60233}" presName="hierChild5" presStyleCnt="0"/>
      <dgm:spPr/>
    </dgm:pt>
    <dgm:pt modelId="{B73A6970-7597-4873-A994-3F316A1CF66B}" type="pres">
      <dgm:prSet presAssocID="{5C131950-3F41-439D-9F52-8891A922C957}" presName="hierChild5" presStyleCnt="0"/>
      <dgm:spPr/>
    </dgm:pt>
    <dgm:pt modelId="{9EAAD88B-5D6F-4020-8C9E-F08536753DAF}" type="pres">
      <dgm:prSet presAssocID="{4EEDEFB0-B820-4717-B25F-A0B4260614E8}" presName="hierChild5" presStyleCnt="0"/>
      <dgm:spPr/>
    </dgm:pt>
    <dgm:pt modelId="{3155C328-C83A-4343-A2DE-0964A76B6C67}" type="pres">
      <dgm:prSet presAssocID="{5E1406B7-BCF6-4566-9017-85AC0D7F03D4}" presName="Name35" presStyleLbl="parChTrans1D2" presStyleIdx="1" presStyleCnt="3"/>
      <dgm:spPr/>
    </dgm:pt>
    <dgm:pt modelId="{BA8D2729-64E0-47B0-A217-AE257D38A60F}" type="pres">
      <dgm:prSet presAssocID="{BE69AAFC-7333-4668-B481-C5A801234802}" presName="hierRoot2" presStyleCnt="0">
        <dgm:presLayoutVars>
          <dgm:hierBranch/>
        </dgm:presLayoutVars>
      </dgm:prSet>
      <dgm:spPr/>
    </dgm:pt>
    <dgm:pt modelId="{F9B6BE9C-A906-4145-98E1-8D0BF4DC71E4}" type="pres">
      <dgm:prSet presAssocID="{BE69AAFC-7333-4668-B481-C5A801234802}" presName="rootComposite" presStyleCnt="0"/>
      <dgm:spPr/>
    </dgm:pt>
    <dgm:pt modelId="{88B9F0EA-11E7-4F45-AD9A-E7FFBE16C1B9}" type="pres">
      <dgm:prSet presAssocID="{BE69AAFC-7333-4668-B481-C5A801234802}" presName="rootText" presStyleLbl="node2" presStyleIdx="1" presStyleCnt="3">
        <dgm:presLayoutVars>
          <dgm:chPref val="3"/>
        </dgm:presLayoutVars>
      </dgm:prSet>
      <dgm:spPr/>
    </dgm:pt>
    <dgm:pt modelId="{8E3E5370-45B0-4B49-8C25-AE943CBC8560}" type="pres">
      <dgm:prSet presAssocID="{BE69AAFC-7333-4668-B481-C5A801234802}" presName="rootConnector" presStyleLbl="node2" presStyleIdx="1" presStyleCnt="3"/>
      <dgm:spPr/>
    </dgm:pt>
    <dgm:pt modelId="{A7BF57AF-F163-4971-B330-7A234617B441}" type="pres">
      <dgm:prSet presAssocID="{BE69AAFC-7333-4668-B481-C5A801234802}" presName="hierChild4" presStyleCnt="0"/>
      <dgm:spPr/>
    </dgm:pt>
    <dgm:pt modelId="{7CD70E33-5D87-4877-8B14-77F7993A30AC}" type="pres">
      <dgm:prSet presAssocID="{BE011E64-9DEF-46A0-A2D6-6484EB806CB8}" presName="Name35" presStyleLbl="parChTrans1D3" presStyleIdx="1" presStyleCnt="3"/>
      <dgm:spPr/>
    </dgm:pt>
    <dgm:pt modelId="{E25C95AC-6FBA-4FAA-926B-1F70B28DCD4A}" type="pres">
      <dgm:prSet presAssocID="{1AB52AF1-1BD7-4044-A0D1-31F427D446B4}" presName="hierRoot2" presStyleCnt="0">
        <dgm:presLayoutVars>
          <dgm:hierBranch val="r"/>
        </dgm:presLayoutVars>
      </dgm:prSet>
      <dgm:spPr/>
    </dgm:pt>
    <dgm:pt modelId="{2ADBCE3B-7814-4844-BF18-50A03CFF0FB7}" type="pres">
      <dgm:prSet presAssocID="{1AB52AF1-1BD7-4044-A0D1-31F427D446B4}" presName="rootComposite" presStyleCnt="0"/>
      <dgm:spPr/>
    </dgm:pt>
    <dgm:pt modelId="{97F18254-0893-4101-A101-F83330E6EB79}" type="pres">
      <dgm:prSet presAssocID="{1AB52AF1-1BD7-4044-A0D1-31F427D446B4}" presName="rootText" presStyleLbl="node3" presStyleIdx="1" presStyleCnt="3">
        <dgm:presLayoutVars>
          <dgm:chPref val="3"/>
        </dgm:presLayoutVars>
      </dgm:prSet>
      <dgm:spPr/>
    </dgm:pt>
    <dgm:pt modelId="{7A04D4BF-CAC4-4B81-9FFF-8F9A79EF7903}" type="pres">
      <dgm:prSet presAssocID="{1AB52AF1-1BD7-4044-A0D1-31F427D446B4}" presName="rootConnector" presStyleLbl="node3" presStyleIdx="1" presStyleCnt="3"/>
      <dgm:spPr/>
    </dgm:pt>
    <dgm:pt modelId="{84DE14B8-011D-40D2-A00A-EAC6D5ADF697}" type="pres">
      <dgm:prSet presAssocID="{1AB52AF1-1BD7-4044-A0D1-31F427D446B4}" presName="hierChild4" presStyleCnt="0"/>
      <dgm:spPr/>
    </dgm:pt>
    <dgm:pt modelId="{953AA3E0-412F-4803-A870-2C0048A70CB6}" type="pres">
      <dgm:prSet presAssocID="{E85BB61C-36F3-41E1-BE1A-919E3C2DF34B}" presName="Name50" presStyleLbl="parChTrans1D4" presStyleIdx="1" presStyleCnt="3"/>
      <dgm:spPr/>
    </dgm:pt>
    <dgm:pt modelId="{1823E53F-FED7-4818-8DB6-5C77C093DFFE}" type="pres">
      <dgm:prSet presAssocID="{5D8B607F-3D51-4D9E-A24C-53505708DF94}" presName="hierRoot2" presStyleCnt="0">
        <dgm:presLayoutVars>
          <dgm:hierBranch val="r"/>
        </dgm:presLayoutVars>
      </dgm:prSet>
      <dgm:spPr/>
    </dgm:pt>
    <dgm:pt modelId="{5B7F2445-0454-4E94-A2A6-594F5B683181}" type="pres">
      <dgm:prSet presAssocID="{5D8B607F-3D51-4D9E-A24C-53505708DF94}" presName="rootComposite" presStyleCnt="0"/>
      <dgm:spPr/>
    </dgm:pt>
    <dgm:pt modelId="{D967E61B-66AA-4BD0-8890-1897C4CF6EED}" type="pres">
      <dgm:prSet presAssocID="{5D8B607F-3D51-4D9E-A24C-53505708DF94}" presName="rootText" presStyleLbl="node4" presStyleIdx="1" presStyleCnt="3">
        <dgm:presLayoutVars>
          <dgm:chPref val="3"/>
        </dgm:presLayoutVars>
      </dgm:prSet>
      <dgm:spPr/>
    </dgm:pt>
    <dgm:pt modelId="{9915743A-614B-4737-BCE4-06DB84A71E11}" type="pres">
      <dgm:prSet presAssocID="{5D8B607F-3D51-4D9E-A24C-53505708DF94}" presName="rootConnector" presStyleLbl="node4" presStyleIdx="1" presStyleCnt="3"/>
      <dgm:spPr/>
    </dgm:pt>
    <dgm:pt modelId="{005C370B-1367-4012-BA58-807B8BC96BEF}" type="pres">
      <dgm:prSet presAssocID="{5D8B607F-3D51-4D9E-A24C-53505708DF94}" presName="hierChild4" presStyleCnt="0"/>
      <dgm:spPr/>
    </dgm:pt>
    <dgm:pt modelId="{DC425B33-5069-4F90-8053-69933ED335D4}" type="pres">
      <dgm:prSet presAssocID="{5D8B607F-3D51-4D9E-A24C-53505708DF94}" presName="hierChild5" presStyleCnt="0"/>
      <dgm:spPr/>
    </dgm:pt>
    <dgm:pt modelId="{BD94D13B-57AC-4591-A42C-D52911C51086}" type="pres">
      <dgm:prSet presAssocID="{1AB52AF1-1BD7-4044-A0D1-31F427D446B4}" presName="hierChild5" presStyleCnt="0"/>
      <dgm:spPr/>
    </dgm:pt>
    <dgm:pt modelId="{5E6534C4-92D9-453D-A0EE-EE75C5BB90CB}" type="pres">
      <dgm:prSet presAssocID="{BE69AAFC-7333-4668-B481-C5A801234802}" presName="hierChild5" presStyleCnt="0"/>
      <dgm:spPr/>
    </dgm:pt>
    <dgm:pt modelId="{0E839E85-B6E8-45A6-9EE5-B04936C30BEE}" type="pres">
      <dgm:prSet presAssocID="{C3B2EFDB-3323-42E1-8990-7E9C825C770B}" presName="Name35" presStyleLbl="parChTrans1D2" presStyleIdx="2" presStyleCnt="3"/>
      <dgm:spPr/>
    </dgm:pt>
    <dgm:pt modelId="{319C4678-59F9-4BD8-A90B-50EAD8F8ED0A}" type="pres">
      <dgm:prSet presAssocID="{31A2F1C0-07AF-4C86-BE27-D346FFDDC15E}" presName="hierRoot2" presStyleCnt="0">
        <dgm:presLayoutVars>
          <dgm:hierBranch/>
        </dgm:presLayoutVars>
      </dgm:prSet>
      <dgm:spPr/>
    </dgm:pt>
    <dgm:pt modelId="{255D8D4A-E05E-4348-8A24-F4DF4107D5E6}" type="pres">
      <dgm:prSet presAssocID="{31A2F1C0-07AF-4C86-BE27-D346FFDDC15E}" presName="rootComposite" presStyleCnt="0"/>
      <dgm:spPr/>
    </dgm:pt>
    <dgm:pt modelId="{F8C4299B-051E-499E-887F-538AE5CA6CFE}" type="pres">
      <dgm:prSet presAssocID="{31A2F1C0-07AF-4C86-BE27-D346FFDDC15E}" presName="rootText" presStyleLbl="node2" presStyleIdx="2" presStyleCnt="3">
        <dgm:presLayoutVars>
          <dgm:chPref val="3"/>
        </dgm:presLayoutVars>
      </dgm:prSet>
      <dgm:spPr/>
    </dgm:pt>
    <dgm:pt modelId="{C64A203C-5D9F-43BF-B263-444974559FD3}" type="pres">
      <dgm:prSet presAssocID="{31A2F1C0-07AF-4C86-BE27-D346FFDDC15E}" presName="rootConnector" presStyleLbl="node2" presStyleIdx="2" presStyleCnt="3"/>
      <dgm:spPr/>
    </dgm:pt>
    <dgm:pt modelId="{B36A352C-87FF-458A-9460-923F1D42BA28}" type="pres">
      <dgm:prSet presAssocID="{31A2F1C0-07AF-4C86-BE27-D346FFDDC15E}" presName="hierChild4" presStyleCnt="0"/>
      <dgm:spPr/>
    </dgm:pt>
    <dgm:pt modelId="{D902B454-E7F2-4EE5-9C5E-7A3D2A7DCFF3}" type="pres">
      <dgm:prSet presAssocID="{DADE5C3F-476C-4C68-A90B-DA39805DD617}" presName="Name35" presStyleLbl="parChTrans1D3" presStyleIdx="2" presStyleCnt="3"/>
      <dgm:spPr/>
    </dgm:pt>
    <dgm:pt modelId="{AF06EEB9-6A07-4FF4-B810-6A62487656EC}" type="pres">
      <dgm:prSet presAssocID="{6EC2BFF0-5865-4962-B184-AC09E63B928C}" presName="hierRoot2" presStyleCnt="0">
        <dgm:presLayoutVars>
          <dgm:hierBranch val="r"/>
        </dgm:presLayoutVars>
      </dgm:prSet>
      <dgm:spPr/>
    </dgm:pt>
    <dgm:pt modelId="{3D2ED016-EEED-41F8-BA74-7C1331EBEC9B}" type="pres">
      <dgm:prSet presAssocID="{6EC2BFF0-5865-4962-B184-AC09E63B928C}" presName="rootComposite" presStyleCnt="0"/>
      <dgm:spPr/>
    </dgm:pt>
    <dgm:pt modelId="{9192AA95-0A09-4218-851E-C31F5C53D0F6}" type="pres">
      <dgm:prSet presAssocID="{6EC2BFF0-5865-4962-B184-AC09E63B928C}" presName="rootText" presStyleLbl="node3" presStyleIdx="2" presStyleCnt="3">
        <dgm:presLayoutVars>
          <dgm:chPref val="3"/>
        </dgm:presLayoutVars>
      </dgm:prSet>
      <dgm:spPr/>
    </dgm:pt>
    <dgm:pt modelId="{E19875E3-FD6C-4379-A7F2-2ED25DDAEBFB}" type="pres">
      <dgm:prSet presAssocID="{6EC2BFF0-5865-4962-B184-AC09E63B928C}" presName="rootConnector" presStyleLbl="node3" presStyleIdx="2" presStyleCnt="3"/>
      <dgm:spPr/>
    </dgm:pt>
    <dgm:pt modelId="{3CE8B415-65E7-47C0-9947-B9E1D87F1966}" type="pres">
      <dgm:prSet presAssocID="{6EC2BFF0-5865-4962-B184-AC09E63B928C}" presName="hierChild4" presStyleCnt="0"/>
      <dgm:spPr/>
    </dgm:pt>
    <dgm:pt modelId="{ADB2EB83-5E1A-4614-8211-81326E9F7644}" type="pres">
      <dgm:prSet presAssocID="{8289C082-1E00-4996-BBDB-0E18B06E7926}" presName="Name50" presStyleLbl="parChTrans1D4" presStyleIdx="2" presStyleCnt="3"/>
      <dgm:spPr/>
    </dgm:pt>
    <dgm:pt modelId="{44B12FBD-5890-4A35-8FFD-3BA19D78C365}" type="pres">
      <dgm:prSet presAssocID="{2E8D79FF-D773-401F-8524-1E164CDC6460}" presName="hierRoot2" presStyleCnt="0">
        <dgm:presLayoutVars>
          <dgm:hierBranch val="r"/>
        </dgm:presLayoutVars>
      </dgm:prSet>
      <dgm:spPr/>
    </dgm:pt>
    <dgm:pt modelId="{622FE797-9184-4F90-8ACB-DB8771FF7C0B}" type="pres">
      <dgm:prSet presAssocID="{2E8D79FF-D773-401F-8524-1E164CDC6460}" presName="rootComposite" presStyleCnt="0"/>
      <dgm:spPr/>
    </dgm:pt>
    <dgm:pt modelId="{4F7473FE-920D-44A5-B56B-08081E9CA4F4}" type="pres">
      <dgm:prSet presAssocID="{2E8D79FF-D773-401F-8524-1E164CDC6460}" presName="rootText" presStyleLbl="node4" presStyleIdx="2" presStyleCnt="3">
        <dgm:presLayoutVars>
          <dgm:chPref val="3"/>
        </dgm:presLayoutVars>
      </dgm:prSet>
      <dgm:spPr/>
    </dgm:pt>
    <dgm:pt modelId="{B092A39F-8F7F-43BE-B92F-A6A5DA989FAF}" type="pres">
      <dgm:prSet presAssocID="{2E8D79FF-D773-401F-8524-1E164CDC6460}" presName="rootConnector" presStyleLbl="node4" presStyleIdx="2" presStyleCnt="3"/>
      <dgm:spPr/>
    </dgm:pt>
    <dgm:pt modelId="{802C27B3-E1A7-472C-BCA2-15C3BE6F0C02}" type="pres">
      <dgm:prSet presAssocID="{2E8D79FF-D773-401F-8524-1E164CDC6460}" presName="hierChild4" presStyleCnt="0"/>
      <dgm:spPr/>
    </dgm:pt>
    <dgm:pt modelId="{A73706D1-50DB-4FD4-B54C-65313229C5D2}" type="pres">
      <dgm:prSet presAssocID="{2E8D79FF-D773-401F-8524-1E164CDC6460}" presName="hierChild5" presStyleCnt="0"/>
      <dgm:spPr/>
    </dgm:pt>
    <dgm:pt modelId="{C0D886D5-1C3D-4B26-83CE-A2E04D876AE4}" type="pres">
      <dgm:prSet presAssocID="{6EC2BFF0-5865-4962-B184-AC09E63B928C}" presName="hierChild5" presStyleCnt="0"/>
      <dgm:spPr/>
    </dgm:pt>
    <dgm:pt modelId="{44C5AA4A-1487-43FD-B6F1-68EE16547B1F}" type="pres">
      <dgm:prSet presAssocID="{31A2F1C0-07AF-4C86-BE27-D346FFDDC15E}" presName="hierChild5" presStyleCnt="0"/>
      <dgm:spPr/>
    </dgm:pt>
    <dgm:pt modelId="{2A50DD4C-F97A-4C1D-BE7B-2BF354C75056}" type="pres">
      <dgm:prSet presAssocID="{E052E3E0-180E-4EC3-9AA0-26F56300C887}" presName="hierChild3" presStyleCnt="0"/>
      <dgm:spPr/>
    </dgm:pt>
  </dgm:ptLst>
  <dgm:cxnLst>
    <dgm:cxn modelId="{272A7453-797C-4D2C-90DD-E28BCDE45CCB}" type="presOf" srcId="{DADE5C3F-476C-4C68-A90B-DA39805DD617}" destId="{D902B454-E7F2-4EE5-9C5E-7A3D2A7DCFF3}" srcOrd="0" destOrd="0" presId="urn:microsoft.com/office/officeart/2005/8/layout/orgChart1"/>
    <dgm:cxn modelId="{E6EF6BED-5671-4A82-B4CB-C904022DF21A}" type="presOf" srcId="{2E8D79FF-D773-401F-8524-1E164CDC6460}" destId="{B092A39F-8F7F-43BE-B92F-A6A5DA989FAF}" srcOrd="1" destOrd="0" presId="urn:microsoft.com/office/officeart/2005/8/layout/orgChart1"/>
    <dgm:cxn modelId="{50426A1D-4820-4266-8E26-86D840AF9BC5}" srcId="{E052E3E0-180E-4EC3-9AA0-26F56300C887}" destId="{4EEDEFB0-B820-4717-B25F-A0B4260614E8}" srcOrd="0" destOrd="0" parTransId="{61B57432-BC91-40AC-A618-DB00CD070D9F}" sibTransId="{4A7BA03D-C65A-40A9-A24A-D4CD44670B42}"/>
    <dgm:cxn modelId="{0C10DDDE-7FF8-4032-9CAF-B09667600ED8}" type="presOf" srcId="{4EEDEFB0-B820-4717-B25F-A0B4260614E8}" destId="{8B315D65-959D-46DC-BC07-47FA5C03CCCF}" srcOrd="1" destOrd="0" presId="urn:microsoft.com/office/officeart/2005/8/layout/orgChart1"/>
    <dgm:cxn modelId="{B23E1061-3E91-4985-8EF1-7A6FF7D9AF63}" type="presOf" srcId="{D0033CCF-7ACC-4935-96E1-164692B60233}" destId="{565A947D-D2E6-4282-B86E-48B9B0C74598}" srcOrd="0" destOrd="0" presId="urn:microsoft.com/office/officeart/2005/8/layout/orgChart1"/>
    <dgm:cxn modelId="{1E78F70D-9458-4438-83C0-54CF1FE4AC60}" type="presOf" srcId="{6EC2BFF0-5865-4962-B184-AC09E63B928C}" destId="{9192AA95-0A09-4218-851E-C31F5C53D0F6}" srcOrd="0" destOrd="0" presId="urn:microsoft.com/office/officeart/2005/8/layout/orgChart1"/>
    <dgm:cxn modelId="{31ADAA4F-7931-4D11-A7D7-1EE9E6E7F4D4}" type="presOf" srcId="{5D8B607F-3D51-4D9E-A24C-53505708DF94}" destId="{D967E61B-66AA-4BD0-8890-1897C4CF6EED}" srcOrd="0" destOrd="0" presId="urn:microsoft.com/office/officeart/2005/8/layout/orgChart1"/>
    <dgm:cxn modelId="{029B1C85-C725-4162-8EA3-0EFE253FA425}" type="presOf" srcId="{864656B3-B332-43DC-9F0C-C56E5328782B}" destId="{631276B5-2BC9-4751-AC2F-9BD63C910E6B}" srcOrd="0" destOrd="0" presId="urn:microsoft.com/office/officeart/2005/8/layout/orgChart1"/>
    <dgm:cxn modelId="{65844FA6-C792-4702-AFBD-AA86D4FAE7AE}" srcId="{BE69AAFC-7333-4668-B481-C5A801234802}" destId="{1AB52AF1-1BD7-4044-A0D1-31F427D446B4}" srcOrd="0" destOrd="0" parTransId="{BE011E64-9DEF-46A0-A2D6-6484EB806CB8}" sibTransId="{6CC816D5-95E6-46B2-8F20-CF6958BF46A4}"/>
    <dgm:cxn modelId="{584957DC-3846-4A7F-9D3A-8CF45BBCAD16}" srcId="{4EEDEFB0-B820-4717-B25F-A0B4260614E8}" destId="{5C131950-3F41-439D-9F52-8891A922C957}" srcOrd="0" destOrd="0" parTransId="{DD4C743A-14A1-4D91-BB38-829C7B800F31}" sibTransId="{2DEC9D1C-1E1F-47B5-835D-098A1271ED9B}"/>
    <dgm:cxn modelId="{DCD98DD7-BCA3-4916-89AD-8919E921CAFE}" type="presOf" srcId="{2E8D79FF-D773-401F-8524-1E164CDC6460}" destId="{4F7473FE-920D-44A5-B56B-08081E9CA4F4}" srcOrd="0" destOrd="0" presId="urn:microsoft.com/office/officeart/2005/8/layout/orgChart1"/>
    <dgm:cxn modelId="{11551918-2242-4BDE-B62D-70C383806F0C}" type="presOf" srcId="{BE69AAFC-7333-4668-B481-C5A801234802}" destId="{88B9F0EA-11E7-4F45-AD9A-E7FFBE16C1B9}" srcOrd="0" destOrd="0" presId="urn:microsoft.com/office/officeart/2005/8/layout/orgChart1"/>
    <dgm:cxn modelId="{E1883316-F448-46B3-868F-35B0F2BE99F7}" srcId="{5C131950-3F41-439D-9F52-8891A922C957}" destId="{D0033CCF-7ACC-4935-96E1-164692B60233}" srcOrd="0" destOrd="0" parTransId="{864656B3-B332-43DC-9F0C-C56E5328782B}" sibTransId="{1BCE2EF1-36FF-45DE-A0F4-AFB5E0DAC188}"/>
    <dgm:cxn modelId="{A505A5A1-352A-4FC2-9C8D-DAB6D26EC514}" type="presOf" srcId="{C3B2EFDB-3323-42E1-8990-7E9C825C770B}" destId="{0E839E85-B6E8-45A6-9EE5-B04936C30BEE}" srcOrd="0" destOrd="0" presId="urn:microsoft.com/office/officeart/2005/8/layout/orgChart1"/>
    <dgm:cxn modelId="{38D3A9B1-0ABE-461D-BDDE-A4E2B3A33580}" type="presOf" srcId="{1AB52AF1-1BD7-4044-A0D1-31F427D446B4}" destId="{97F18254-0893-4101-A101-F83330E6EB79}" srcOrd="0" destOrd="0" presId="urn:microsoft.com/office/officeart/2005/8/layout/orgChart1"/>
    <dgm:cxn modelId="{0F6F4C2C-6E9F-4228-8BCA-F7F17EBE9D30}" srcId="{1AB52AF1-1BD7-4044-A0D1-31F427D446B4}" destId="{5D8B607F-3D51-4D9E-A24C-53505708DF94}" srcOrd="0" destOrd="0" parTransId="{E85BB61C-36F3-41E1-BE1A-919E3C2DF34B}" sibTransId="{3AA23EAB-88CB-4F2F-8B6C-89AF37E0C663}"/>
    <dgm:cxn modelId="{B1C86708-DA6E-477A-A484-A06C32E2176F}" srcId="{E052E3E0-180E-4EC3-9AA0-26F56300C887}" destId="{BE69AAFC-7333-4668-B481-C5A801234802}" srcOrd="1" destOrd="0" parTransId="{5E1406B7-BCF6-4566-9017-85AC0D7F03D4}" sibTransId="{15140A12-9957-4762-AFFA-4511A7EAE110}"/>
    <dgm:cxn modelId="{F23E418A-EAEE-4F08-941F-0544AB0920A2}" type="presOf" srcId="{5D8B607F-3D51-4D9E-A24C-53505708DF94}" destId="{9915743A-614B-4737-BCE4-06DB84A71E11}" srcOrd="1" destOrd="0" presId="urn:microsoft.com/office/officeart/2005/8/layout/orgChart1"/>
    <dgm:cxn modelId="{5D81DB1D-B08D-4017-99EC-03620BF654A1}" type="presOf" srcId="{5E1406B7-BCF6-4566-9017-85AC0D7F03D4}" destId="{3155C328-C83A-4343-A2DE-0964A76B6C67}" srcOrd="0" destOrd="0" presId="urn:microsoft.com/office/officeart/2005/8/layout/orgChart1"/>
    <dgm:cxn modelId="{A84ABCB2-21BD-4B45-9C9D-267F66E89D5B}" type="presOf" srcId="{E052E3E0-180E-4EC3-9AA0-26F56300C887}" destId="{BD69A1B8-A6F3-4A2D-AF11-FC530610AEB8}" srcOrd="0" destOrd="0" presId="urn:microsoft.com/office/officeart/2005/8/layout/orgChart1"/>
    <dgm:cxn modelId="{76ECD359-8C32-4A9E-BC0C-1E2F2B4490C6}" type="presOf" srcId="{5C131950-3F41-439D-9F52-8891A922C957}" destId="{9E06C757-998C-4148-936A-A3B5391E8702}" srcOrd="1" destOrd="0" presId="urn:microsoft.com/office/officeart/2005/8/layout/orgChart1"/>
    <dgm:cxn modelId="{C5440A6D-5C3E-402C-A0FD-70EF1FDD23B6}" srcId="{31A2F1C0-07AF-4C86-BE27-D346FFDDC15E}" destId="{6EC2BFF0-5865-4962-B184-AC09E63B928C}" srcOrd="0" destOrd="0" parTransId="{DADE5C3F-476C-4C68-A90B-DA39805DD617}" sibTransId="{4C463052-7362-4EBF-B4F8-A22298446AC4}"/>
    <dgm:cxn modelId="{20108665-87DF-4860-B718-8AFD0D6902B9}" type="presOf" srcId="{2D89EAC1-2715-45EB-8B51-F73584BAAFC8}" destId="{EF70D460-9A1D-42F6-AA86-114C784659D6}" srcOrd="0" destOrd="0" presId="urn:microsoft.com/office/officeart/2005/8/layout/orgChart1"/>
    <dgm:cxn modelId="{623852E5-AE88-4405-9AB0-945EBE2BD4A7}" type="presOf" srcId="{4EEDEFB0-B820-4717-B25F-A0B4260614E8}" destId="{F1793B8B-6DB9-4E10-B994-E4E978E57E95}" srcOrd="0" destOrd="0" presId="urn:microsoft.com/office/officeart/2005/8/layout/orgChart1"/>
    <dgm:cxn modelId="{DEE43336-A6A2-465E-9CA9-865182B1C3C1}" srcId="{2D89EAC1-2715-45EB-8B51-F73584BAAFC8}" destId="{E052E3E0-180E-4EC3-9AA0-26F56300C887}" srcOrd="0" destOrd="0" parTransId="{EBFB8949-2EBD-445C-8F07-3B5096D1D9AF}" sibTransId="{B924BF54-80D1-4F32-8B12-6142A55D8091}"/>
    <dgm:cxn modelId="{C3D264A7-BC78-4A6A-8124-AC8A8D12206E}" srcId="{E052E3E0-180E-4EC3-9AA0-26F56300C887}" destId="{31A2F1C0-07AF-4C86-BE27-D346FFDDC15E}" srcOrd="2" destOrd="0" parTransId="{C3B2EFDB-3323-42E1-8990-7E9C825C770B}" sibTransId="{7A80A543-EB9A-4244-A20B-3D1E26060E6B}"/>
    <dgm:cxn modelId="{CB04972A-127F-4FEB-9DD2-308D465C0054}" type="presOf" srcId="{DD4C743A-14A1-4D91-BB38-829C7B800F31}" destId="{6FE46C0B-A204-4877-83DA-F472AFB3D9B4}" srcOrd="0" destOrd="0" presId="urn:microsoft.com/office/officeart/2005/8/layout/orgChart1"/>
    <dgm:cxn modelId="{96EF9F32-F9CF-4F84-ADC0-522EBC22B331}" type="presOf" srcId="{61B57432-BC91-40AC-A618-DB00CD070D9F}" destId="{0E224B34-31C7-49C5-88AB-E5DB9B403B8C}" srcOrd="0" destOrd="0" presId="urn:microsoft.com/office/officeart/2005/8/layout/orgChart1"/>
    <dgm:cxn modelId="{08058F9E-F0CA-493A-8C95-52BFAA3E9E1B}" type="presOf" srcId="{8289C082-1E00-4996-BBDB-0E18B06E7926}" destId="{ADB2EB83-5E1A-4614-8211-81326E9F7644}" srcOrd="0" destOrd="0" presId="urn:microsoft.com/office/officeart/2005/8/layout/orgChart1"/>
    <dgm:cxn modelId="{D90260AD-889C-488C-94D1-26240D0883AC}" srcId="{6EC2BFF0-5865-4962-B184-AC09E63B928C}" destId="{2E8D79FF-D773-401F-8524-1E164CDC6460}" srcOrd="0" destOrd="0" parTransId="{8289C082-1E00-4996-BBDB-0E18B06E7926}" sibTransId="{EB9222C0-BC42-456F-AF49-5D6DDB08DF8C}"/>
    <dgm:cxn modelId="{CE7E2E5C-9D31-4832-9C00-E27BAB2F0EB4}" type="presOf" srcId="{E85BB61C-36F3-41E1-BE1A-919E3C2DF34B}" destId="{953AA3E0-412F-4803-A870-2C0048A70CB6}" srcOrd="0" destOrd="0" presId="urn:microsoft.com/office/officeart/2005/8/layout/orgChart1"/>
    <dgm:cxn modelId="{CAA93D2C-D39A-4D49-AAA8-1E0F40F93E1F}" type="presOf" srcId="{5C131950-3F41-439D-9F52-8891A922C957}" destId="{D481E957-0F69-462A-AB87-84416D1CC7B7}" srcOrd="0" destOrd="0" presId="urn:microsoft.com/office/officeart/2005/8/layout/orgChart1"/>
    <dgm:cxn modelId="{A73ACA3C-F7C6-4E14-8AE1-D2ADE876C743}" type="presOf" srcId="{1AB52AF1-1BD7-4044-A0D1-31F427D446B4}" destId="{7A04D4BF-CAC4-4B81-9FFF-8F9A79EF7903}" srcOrd="1" destOrd="0" presId="urn:microsoft.com/office/officeart/2005/8/layout/orgChart1"/>
    <dgm:cxn modelId="{78B17D71-A520-4DAF-BC44-FA5045055EDC}" type="presOf" srcId="{6EC2BFF0-5865-4962-B184-AC09E63B928C}" destId="{E19875E3-FD6C-4379-A7F2-2ED25DDAEBFB}" srcOrd="1" destOrd="0" presId="urn:microsoft.com/office/officeart/2005/8/layout/orgChart1"/>
    <dgm:cxn modelId="{D53CAC2B-0E32-47D6-94A5-B472100BBB17}" type="presOf" srcId="{31A2F1C0-07AF-4C86-BE27-D346FFDDC15E}" destId="{C64A203C-5D9F-43BF-B263-444974559FD3}" srcOrd="1" destOrd="0" presId="urn:microsoft.com/office/officeart/2005/8/layout/orgChart1"/>
    <dgm:cxn modelId="{26065C9C-AE2B-4F8F-81A7-38AC0FAF3507}" type="presOf" srcId="{31A2F1C0-07AF-4C86-BE27-D346FFDDC15E}" destId="{F8C4299B-051E-499E-887F-538AE5CA6CFE}" srcOrd="0" destOrd="0" presId="urn:microsoft.com/office/officeart/2005/8/layout/orgChart1"/>
    <dgm:cxn modelId="{A7D4C1FC-0D46-4363-84E7-6657F49D6691}" type="presOf" srcId="{E052E3E0-180E-4EC3-9AA0-26F56300C887}" destId="{3EA222C1-10F8-427C-9A37-F6D6C04A34C2}" srcOrd="1" destOrd="0" presId="urn:microsoft.com/office/officeart/2005/8/layout/orgChart1"/>
    <dgm:cxn modelId="{A8E9A129-AC3B-408B-9F54-6AA99EFCB278}" type="presOf" srcId="{BE011E64-9DEF-46A0-A2D6-6484EB806CB8}" destId="{7CD70E33-5D87-4877-8B14-77F7993A30AC}" srcOrd="0" destOrd="0" presId="urn:microsoft.com/office/officeart/2005/8/layout/orgChart1"/>
    <dgm:cxn modelId="{2ADE6248-554D-4C6F-AF58-5489BC7940E6}" type="presOf" srcId="{D0033CCF-7ACC-4935-96E1-164692B60233}" destId="{EAF5116F-3796-4CBA-8537-8CB3A285EAD3}" srcOrd="1" destOrd="0" presId="urn:microsoft.com/office/officeart/2005/8/layout/orgChart1"/>
    <dgm:cxn modelId="{EB13EED7-4A73-4E3A-A522-483894FA33CD}" type="presOf" srcId="{BE69AAFC-7333-4668-B481-C5A801234802}" destId="{8E3E5370-45B0-4B49-8C25-AE943CBC8560}" srcOrd="1" destOrd="0" presId="urn:microsoft.com/office/officeart/2005/8/layout/orgChart1"/>
    <dgm:cxn modelId="{BD22FD30-AF3A-4DCF-9B9F-823CDC13AB01}" type="presParOf" srcId="{EF70D460-9A1D-42F6-AA86-114C784659D6}" destId="{6F24D46F-CF6D-4171-BDA2-0D9F0CC48736}" srcOrd="0" destOrd="0" presId="urn:microsoft.com/office/officeart/2005/8/layout/orgChart1"/>
    <dgm:cxn modelId="{85CB9475-28DF-4AF2-AA3B-CC06E63A632B}" type="presParOf" srcId="{6F24D46F-CF6D-4171-BDA2-0D9F0CC48736}" destId="{E7331303-E632-4B05-B3EA-A191F8B3437E}" srcOrd="0" destOrd="0" presId="urn:microsoft.com/office/officeart/2005/8/layout/orgChart1"/>
    <dgm:cxn modelId="{4F6BEFDF-7AE7-4D6D-8749-E84B47359905}" type="presParOf" srcId="{E7331303-E632-4B05-B3EA-A191F8B3437E}" destId="{BD69A1B8-A6F3-4A2D-AF11-FC530610AEB8}" srcOrd="0" destOrd="0" presId="urn:microsoft.com/office/officeart/2005/8/layout/orgChart1"/>
    <dgm:cxn modelId="{C9E90EA9-A7DD-4549-960C-5FDA86634964}" type="presParOf" srcId="{E7331303-E632-4B05-B3EA-A191F8B3437E}" destId="{3EA222C1-10F8-427C-9A37-F6D6C04A34C2}" srcOrd="1" destOrd="0" presId="urn:microsoft.com/office/officeart/2005/8/layout/orgChart1"/>
    <dgm:cxn modelId="{F2FA33BD-FA46-4C17-BA45-6F46AC070A19}" type="presParOf" srcId="{6F24D46F-CF6D-4171-BDA2-0D9F0CC48736}" destId="{6B96B359-0DE6-4315-BAC9-78C3B1DF24A3}" srcOrd="1" destOrd="0" presId="urn:microsoft.com/office/officeart/2005/8/layout/orgChart1"/>
    <dgm:cxn modelId="{3238A281-226B-4BE3-A513-D3AAFF1AE74A}" type="presParOf" srcId="{6B96B359-0DE6-4315-BAC9-78C3B1DF24A3}" destId="{0E224B34-31C7-49C5-88AB-E5DB9B403B8C}" srcOrd="0" destOrd="0" presId="urn:microsoft.com/office/officeart/2005/8/layout/orgChart1"/>
    <dgm:cxn modelId="{CC5BA423-9AC1-47E7-AA41-B1A96A840C9E}" type="presParOf" srcId="{6B96B359-0DE6-4315-BAC9-78C3B1DF24A3}" destId="{39621926-6798-49F9-8D8A-D4596BBCF44B}" srcOrd="1" destOrd="0" presId="urn:microsoft.com/office/officeart/2005/8/layout/orgChart1"/>
    <dgm:cxn modelId="{449841B7-571B-4B7B-9006-8702F44CFAFD}" type="presParOf" srcId="{39621926-6798-49F9-8D8A-D4596BBCF44B}" destId="{1CDE8952-7FDB-43ED-BBF3-DFB6B15AEE7F}" srcOrd="0" destOrd="0" presId="urn:microsoft.com/office/officeart/2005/8/layout/orgChart1"/>
    <dgm:cxn modelId="{C59B4A1B-086A-42C3-A84E-7D8698CA6969}" type="presParOf" srcId="{1CDE8952-7FDB-43ED-BBF3-DFB6B15AEE7F}" destId="{F1793B8B-6DB9-4E10-B994-E4E978E57E95}" srcOrd="0" destOrd="0" presId="urn:microsoft.com/office/officeart/2005/8/layout/orgChart1"/>
    <dgm:cxn modelId="{80BC3911-361E-4043-B50C-106926629DD3}" type="presParOf" srcId="{1CDE8952-7FDB-43ED-BBF3-DFB6B15AEE7F}" destId="{8B315D65-959D-46DC-BC07-47FA5C03CCCF}" srcOrd="1" destOrd="0" presId="urn:microsoft.com/office/officeart/2005/8/layout/orgChart1"/>
    <dgm:cxn modelId="{BCCDB34E-F277-4240-B0B4-A64357DF8E24}" type="presParOf" srcId="{39621926-6798-49F9-8D8A-D4596BBCF44B}" destId="{56BDD3DC-C89C-4F4F-B36F-1CF80BEFE5D2}" srcOrd="1" destOrd="0" presId="urn:microsoft.com/office/officeart/2005/8/layout/orgChart1"/>
    <dgm:cxn modelId="{47A6F20E-2C79-4742-8164-0959897A72DF}" type="presParOf" srcId="{56BDD3DC-C89C-4F4F-B36F-1CF80BEFE5D2}" destId="{6FE46C0B-A204-4877-83DA-F472AFB3D9B4}" srcOrd="0" destOrd="0" presId="urn:microsoft.com/office/officeart/2005/8/layout/orgChart1"/>
    <dgm:cxn modelId="{E2AD8C4D-A06A-4971-B56A-20584748EBE7}" type="presParOf" srcId="{56BDD3DC-C89C-4F4F-B36F-1CF80BEFE5D2}" destId="{9EA77C8B-4AFF-408D-BF46-6402C2A80AE0}" srcOrd="1" destOrd="0" presId="urn:microsoft.com/office/officeart/2005/8/layout/orgChart1"/>
    <dgm:cxn modelId="{247D9C52-ECCE-46DC-9DE2-48994FCC58D1}" type="presParOf" srcId="{9EA77C8B-4AFF-408D-BF46-6402C2A80AE0}" destId="{0E64A951-7B61-4C94-A45F-55018D9140D2}" srcOrd="0" destOrd="0" presId="urn:microsoft.com/office/officeart/2005/8/layout/orgChart1"/>
    <dgm:cxn modelId="{84B535B7-67A3-4698-858C-45485124CD6F}" type="presParOf" srcId="{0E64A951-7B61-4C94-A45F-55018D9140D2}" destId="{D481E957-0F69-462A-AB87-84416D1CC7B7}" srcOrd="0" destOrd="0" presId="urn:microsoft.com/office/officeart/2005/8/layout/orgChart1"/>
    <dgm:cxn modelId="{24AD3157-7CFE-4E0A-A362-81F4FE714835}" type="presParOf" srcId="{0E64A951-7B61-4C94-A45F-55018D9140D2}" destId="{9E06C757-998C-4148-936A-A3B5391E8702}" srcOrd="1" destOrd="0" presId="urn:microsoft.com/office/officeart/2005/8/layout/orgChart1"/>
    <dgm:cxn modelId="{38BC2146-AC03-4696-A793-E0C49FA9D4E9}" type="presParOf" srcId="{9EA77C8B-4AFF-408D-BF46-6402C2A80AE0}" destId="{9FA3483F-5F4C-4E7D-B6D3-6C9F55941E92}" srcOrd="1" destOrd="0" presId="urn:microsoft.com/office/officeart/2005/8/layout/orgChart1"/>
    <dgm:cxn modelId="{0BE33F96-2B60-4A0D-BE79-07BFFF27BAA4}" type="presParOf" srcId="{9FA3483F-5F4C-4E7D-B6D3-6C9F55941E92}" destId="{631276B5-2BC9-4751-AC2F-9BD63C910E6B}" srcOrd="0" destOrd="0" presId="urn:microsoft.com/office/officeart/2005/8/layout/orgChart1"/>
    <dgm:cxn modelId="{4F00BDD6-9A80-4DDB-A4A9-70D1FF852A78}" type="presParOf" srcId="{9FA3483F-5F4C-4E7D-B6D3-6C9F55941E92}" destId="{71D1BC31-57C2-4220-9A79-A05802C8FC4E}" srcOrd="1" destOrd="0" presId="urn:microsoft.com/office/officeart/2005/8/layout/orgChart1"/>
    <dgm:cxn modelId="{4D6F1067-2064-4134-A9DB-5BB54DE9AD82}" type="presParOf" srcId="{71D1BC31-57C2-4220-9A79-A05802C8FC4E}" destId="{5D87D166-2343-4926-86E6-5C28610BCDE8}" srcOrd="0" destOrd="0" presId="urn:microsoft.com/office/officeart/2005/8/layout/orgChart1"/>
    <dgm:cxn modelId="{C0F96A16-7D28-4A91-B251-BA2A974CA0F2}" type="presParOf" srcId="{5D87D166-2343-4926-86E6-5C28610BCDE8}" destId="{565A947D-D2E6-4282-B86E-48B9B0C74598}" srcOrd="0" destOrd="0" presId="urn:microsoft.com/office/officeart/2005/8/layout/orgChart1"/>
    <dgm:cxn modelId="{7E3D5471-C1D7-4375-934B-AED8CD75C888}" type="presParOf" srcId="{5D87D166-2343-4926-86E6-5C28610BCDE8}" destId="{EAF5116F-3796-4CBA-8537-8CB3A285EAD3}" srcOrd="1" destOrd="0" presId="urn:microsoft.com/office/officeart/2005/8/layout/orgChart1"/>
    <dgm:cxn modelId="{E81F0A2D-C523-4D2C-92D0-05235FB92D07}" type="presParOf" srcId="{71D1BC31-57C2-4220-9A79-A05802C8FC4E}" destId="{BE283C3A-66CC-41AE-B58E-E555D16BB9D5}" srcOrd="1" destOrd="0" presId="urn:microsoft.com/office/officeart/2005/8/layout/orgChart1"/>
    <dgm:cxn modelId="{C66B32F3-7BB4-4D6D-8155-E2E5C6CE1C72}" type="presParOf" srcId="{71D1BC31-57C2-4220-9A79-A05802C8FC4E}" destId="{1BAC671D-A25D-401B-A23C-59B4A6D467ED}" srcOrd="2" destOrd="0" presId="urn:microsoft.com/office/officeart/2005/8/layout/orgChart1"/>
    <dgm:cxn modelId="{1DA69CB3-D5CB-46A6-A823-552A01C67254}" type="presParOf" srcId="{9EA77C8B-4AFF-408D-BF46-6402C2A80AE0}" destId="{B73A6970-7597-4873-A994-3F316A1CF66B}" srcOrd="2" destOrd="0" presId="urn:microsoft.com/office/officeart/2005/8/layout/orgChart1"/>
    <dgm:cxn modelId="{36D05EFE-0AE1-48AD-97C2-2E09BC2918BF}" type="presParOf" srcId="{39621926-6798-49F9-8D8A-D4596BBCF44B}" destId="{9EAAD88B-5D6F-4020-8C9E-F08536753DAF}" srcOrd="2" destOrd="0" presId="urn:microsoft.com/office/officeart/2005/8/layout/orgChart1"/>
    <dgm:cxn modelId="{093A8F28-45C5-4B4D-8DED-161197967F89}" type="presParOf" srcId="{6B96B359-0DE6-4315-BAC9-78C3B1DF24A3}" destId="{3155C328-C83A-4343-A2DE-0964A76B6C67}" srcOrd="2" destOrd="0" presId="urn:microsoft.com/office/officeart/2005/8/layout/orgChart1"/>
    <dgm:cxn modelId="{C76D681A-373E-47D8-A003-A4DD7BC81C49}" type="presParOf" srcId="{6B96B359-0DE6-4315-BAC9-78C3B1DF24A3}" destId="{BA8D2729-64E0-47B0-A217-AE257D38A60F}" srcOrd="3" destOrd="0" presId="urn:microsoft.com/office/officeart/2005/8/layout/orgChart1"/>
    <dgm:cxn modelId="{455CD750-E980-4B67-93FB-8C5FA30F3A61}" type="presParOf" srcId="{BA8D2729-64E0-47B0-A217-AE257D38A60F}" destId="{F9B6BE9C-A906-4145-98E1-8D0BF4DC71E4}" srcOrd="0" destOrd="0" presId="urn:microsoft.com/office/officeart/2005/8/layout/orgChart1"/>
    <dgm:cxn modelId="{651187B5-7391-4413-B3EA-732E0A54DBE8}" type="presParOf" srcId="{F9B6BE9C-A906-4145-98E1-8D0BF4DC71E4}" destId="{88B9F0EA-11E7-4F45-AD9A-E7FFBE16C1B9}" srcOrd="0" destOrd="0" presId="urn:microsoft.com/office/officeart/2005/8/layout/orgChart1"/>
    <dgm:cxn modelId="{D55A2F1A-D3C5-42F0-A2FD-B159C6F4ABD4}" type="presParOf" srcId="{F9B6BE9C-A906-4145-98E1-8D0BF4DC71E4}" destId="{8E3E5370-45B0-4B49-8C25-AE943CBC8560}" srcOrd="1" destOrd="0" presId="urn:microsoft.com/office/officeart/2005/8/layout/orgChart1"/>
    <dgm:cxn modelId="{24C6FB37-2CD9-4F74-A878-EA69D4CC45CD}" type="presParOf" srcId="{BA8D2729-64E0-47B0-A217-AE257D38A60F}" destId="{A7BF57AF-F163-4971-B330-7A234617B441}" srcOrd="1" destOrd="0" presId="urn:microsoft.com/office/officeart/2005/8/layout/orgChart1"/>
    <dgm:cxn modelId="{28E469DD-2BB4-4C8C-BACA-6AD5DB0CB67D}" type="presParOf" srcId="{A7BF57AF-F163-4971-B330-7A234617B441}" destId="{7CD70E33-5D87-4877-8B14-77F7993A30AC}" srcOrd="0" destOrd="0" presId="urn:microsoft.com/office/officeart/2005/8/layout/orgChart1"/>
    <dgm:cxn modelId="{C39F45DE-9308-46CA-B736-3EC25451B0C0}" type="presParOf" srcId="{A7BF57AF-F163-4971-B330-7A234617B441}" destId="{E25C95AC-6FBA-4FAA-926B-1F70B28DCD4A}" srcOrd="1" destOrd="0" presId="urn:microsoft.com/office/officeart/2005/8/layout/orgChart1"/>
    <dgm:cxn modelId="{D1983A42-7B92-43E1-BB18-92F0B7760308}" type="presParOf" srcId="{E25C95AC-6FBA-4FAA-926B-1F70B28DCD4A}" destId="{2ADBCE3B-7814-4844-BF18-50A03CFF0FB7}" srcOrd="0" destOrd="0" presId="urn:microsoft.com/office/officeart/2005/8/layout/orgChart1"/>
    <dgm:cxn modelId="{A76F4601-FBD8-4EF8-A920-AFB83C8D3A93}" type="presParOf" srcId="{2ADBCE3B-7814-4844-BF18-50A03CFF0FB7}" destId="{97F18254-0893-4101-A101-F83330E6EB79}" srcOrd="0" destOrd="0" presId="urn:microsoft.com/office/officeart/2005/8/layout/orgChart1"/>
    <dgm:cxn modelId="{54860673-5906-4B7E-BE1D-E9D1AB93D17F}" type="presParOf" srcId="{2ADBCE3B-7814-4844-BF18-50A03CFF0FB7}" destId="{7A04D4BF-CAC4-4B81-9FFF-8F9A79EF7903}" srcOrd="1" destOrd="0" presId="urn:microsoft.com/office/officeart/2005/8/layout/orgChart1"/>
    <dgm:cxn modelId="{F28EE841-98D2-418D-92EE-4BECA28EAA04}" type="presParOf" srcId="{E25C95AC-6FBA-4FAA-926B-1F70B28DCD4A}" destId="{84DE14B8-011D-40D2-A00A-EAC6D5ADF697}" srcOrd="1" destOrd="0" presId="urn:microsoft.com/office/officeart/2005/8/layout/orgChart1"/>
    <dgm:cxn modelId="{08BBA6E0-0BAC-41BA-8849-FFAF527237D7}" type="presParOf" srcId="{84DE14B8-011D-40D2-A00A-EAC6D5ADF697}" destId="{953AA3E0-412F-4803-A870-2C0048A70CB6}" srcOrd="0" destOrd="0" presId="urn:microsoft.com/office/officeart/2005/8/layout/orgChart1"/>
    <dgm:cxn modelId="{D2E6A836-3A07-416C-9FF7-B9F5D48E3A0F}" type="presParOf" srcId="{84DE14B8-011D-40D2-A00A-EAC6D5ADF697}" destId="{1823E53F-FED7-4818-8DB6-5C77C093DFFE}" srcOrd="1" destOrd="0" presId="urn:microsoft.com/office/officeart/2005/8/layout/orgChart1"/>
    <dgm:cxn modelId="{48857BAC-5DBC-4A1D-B53C-AF46CB6ECE1A}" type="presParOf" srcId="{1823E53F-FED7-4818-8DB6-5C77C093DFFE}" destId="{5B7F2445-0454-4E94-A2A6-594F5B683181}" srcOrd="0" destOrd="0" presId="urn:microsoft.com/office/officeart/2005/8/layout/orgChart1"/>
    <dgm:cxn modelId="{8CEDC128-565F-46D2-BD58-2C545BF54C29}" type="presParOf" srcId="{5B7F2445-0454-4E94-A2A6-594F5B683181}" destId="{D967E61B-66AA-4BD0-8890-1897C4CF6EED}" srcOrd="0" destOrd="0" presId="urn:microsoft.com/office/officeart/2005/8/layout/orgChart1"/>
    <dgm:cxn modelId="{15F0E8B3-A591-4B9C-9FBD-182F1BA78CAC}" type="presParOf" srcId="{5B7F2445-0454-4E94-A2A6-594F5B683181}" destId="{9915743A-614B-4737-BCE4-06DB84A71E11}" srcOrd="1" destOrd="0" presId="urn:microsoft.com/office/officeart/2005/8/layout/orgChart1"/>
    <dgm:cxn modelId="{BEBF3067-9BDA-432C-8256-821A53C50965}" type="presParOf" srcId="{1823E53F-FED7-4818-8DB6-5C77C093DFFE}" destId="{005C370B-1367-4012-BA58-807B8BC96BEF}" srcOrd="1" destOrd="0" presId="urn:microsoft.com/office/officeart/2005/8/layout/orgChart1"/>
    <dgm:cxn modelId="{25563F57-4CA6-4074-AFA9-55C0FF096407}" type="presParOf" srcId="{1823E53F-FED7-4818-8DB6-5C77C093DFFE}" destId="{DC425B33-5069-4F90-8053-69933ED335D4}" srcOrd="2" destOrd="0" presId="urn:microsoft.com/office/officeart/2005/8/layout/orgChart1"/>
    <dgm:cxn modelId="{689AC5EA-58F5-4E84-AEF3-428F67F7CFFA}" type="presParOf" srcId="{E25C95AC-6FBA-4FAA-926B-1F70B28DCD4A}" destId="{BD94D13B-57AC-4591-A42C-D52911C51086}" srcOrd="2" destOrd="0" presId="urn:microsoft.com/office/officeart/2005/8/layout/orgChart1"/>
    <dgm:cxn modelId="{FE9754EE-24A8-4F05-B7CB-E3A21E9CCC6B}" type="presParOf" srcId="{BA8D2729-64E0-47B0-A217-AE257D38A60F}" destId="{5E6534C4-92D9-453D-A0EE-EE75C5BB90CB}" srcOrd="2" destOrd="0" presId="urn:microsoft.com/office/officeart/2005/8/layout/orgChart1"/>
    <dgm:cxn modelId="{7ECF7594-96CC-4F79-BC33-BE43EA7EF936}" type="presParOf" srcId="{6B96B359-0DE6-4315-BAC9-78C3B1DF24A3}" destId="{0E839E85-B6E8-45A6-9EE5-B04936C30BEE}" srcOrd="4" destOrd="0" presId="urn:microsoft.com/office/officeart/2005/8/layout/orgChart1"/>
    <dgm:cxn modelId="{93C16E89-4996-4289-B608-617111464E90}" type="presParOf" srcId="{6B96B359-0DE6-4315-BAC9-78C3B1DF24A3}" destId="{319C4678-59F9-4BD8-A90B-50EAD8F8ED0A}" srcOrd="5" destOrd="0" presId="urn:microsoft.com/office/officeart/2005/8/layout/orgChart1"/>
    <dgm:cxn modelId="{6A8DF485-37B3-4305-BEA7-CFF91B8C339B}" type="presParOf" srcId="{319C4678-59F9-4BD8-A90B-50EAD8F8ED0A}" destId="{255D8D4A-E05E-4348-8A24-F4DF4107D5E6}" srcOrd="0" destOrd="0" presId="urn:microsoft.com/office/officeart/2005/8/layout/orgChart1"/>
    <dgm:cxn modelId="{D5D16D6B-F14F-4F74-863A-16ADA5640517}" type="presParOf" srcId="{255D8D4A-E05E-4348-8A24-F4DF4107D5E6}" destId="{F8C4299B-051E-499E-887F-538AE5CA6CFE}" srcOrd="0" destOrd="0" presId="urn:microsoft.com/office/officeart/2005/8/layout/orgChart1"/>
    <dgm:cxn modelId="{14C337D8-8A75-4BF8-A6E2-0D7715A05813}" type="presParOf" srcId="{255D8D4A-E05E-4348-8A24-F4DF4107D5E6}" destId="{C64A203C-5D9F-43BF-B263-444974559FD3}" srcOrd="1" destOrd="0" presId="urn:microsoft.com/office/officeart/2005/8/layout/orgChart1"/>
    <dgm:cxn modelId="{C6568101-E1B9-4990-B10C-6990918C5FE2}" type="presParOf" srcId="{319C4678-59F9-4BD8-A90B-50EAD8F8ED0A}" destId="{B36A352C-87FF-458A-9460-923F1D42BA28}" srcOrd="1" destOrd="0" presId="urn:microsoft.com/office/officeart/2005/8/layout/orgChart1"/>
    <dgm:cxn modelId="{780DB96F-0BAD-4C70-9018-959094F2FE84}" type="presParOf" srcId="{B36A352C-87FF-458A-9460-923F1D42BA28}" destId="{D902B454-E7F2-4EE5-9C5E-7A3D2A7DCFF3}" srcOrd="0" destOrd="0" presId="urn:microsoft.com/office/officeart/2005/8/layout/orgChart1"/>
    <dgm:cxn modelId="{EA096876-372E-49D5-9C88-B588BC9D9334}" type="presParOf" srcId="{B36A352C-87FF-458A-9460-923F1D42BA28}" destId="{AF06EEB9-6A07-4FF4-B810-6A62487656EC}" srcOrd="1" destOrd="0" presId="urn:microsoft.com/office/officeart/2005/8/layout/orgChart1"/>
    <dgm:cxn modelId="{53C8421E-4C84-4802-A5DA-A30BD0FEC19C}" type="presParOf" srcId="{AF06EEB9-6A07-4FF4-B810-6A62487656EC}" destId="{3D2ED016-EEED-41F8-BA74-7C1331EBEC9B}" srcOrd="0" destOrd="0" presId="urn:microsoft.com/office/officeart/2005/8/layout/orgChart1"/>
    <dgm:cxn modelId="{D86D29FF-3B43-4412-BFA7-C0F93399324F}" type="presParOf" srcId="{3D2ED016-EEED-41F8-BA74-7C1331EBEC9B}" destId="{9192AA95-0A09-4218-851E-C31F5C53D0F6}" srcOrd="0" destOrd="0" presId="urn:microsoft.com/office/officeart/2005/8/layout/orgChart1"/>
    <dgm:cxn modelId="{3B366498-3988-4F26-968D-77F3F15FBDFC}" type="presParOf" srcId="{3D2ED016-EEED-41F8-BA74-7C1331EBEC9B}" destId="{E19875E3-FD6C-4379-A7F2-2ED25DDAEBFB}" srcOrd="1" destOrd="0" presId="urn:microsoft.com/office/officeart/2005/8/layout/orgChart1"/>
    <dgm:cxn modelId="{D53B1EAB-40F1-4B28-9729-085A13A3F617}" type="presParOf" srcId="{AF06EEB9-6A07-4FF4-B810-6A62487656EC}" destId="{3CE8B415-65E7-47C0-9947-B9E1D87F1966}" srcOrd="1" destOrd="0" presId="urn:microsoft.com/office/officeart/2005/8/layout/orgChart1"/>
    <dgm:cxn modelId="{717DB077-21CF-4407-BA14-A67FC605FD57}" type="presParOf" srcId="{3CE8B415-65E7-47C0-9947-B9E1D87F1966}" destId="{ADB2EB83-5E1A-4614-8211-81326E9F7644}" srcOrd="0" destOrd="0" presId="urn:microsoft.com/office/officeart/2005/8/layout/orgChart1"/>
    <dgm:cxn modelId="{26253B4B-C6AE-4687-9F41-7588BCBE5B91}" type="presParOf" srcId="{3CE8B415-65E7-47C0-9947-B9E1D87F1966}" destId="{44B12FBD-5890-4A35-8FFD-3BA19D78C365}" srcOrd="1" destOrd="0" presId="urn:microsoft.com/office/officeart/2005/8/layout/orgChart1"/>
    <dgm:cxn modelId="{3BE61606-F39C-4FD8-9BAE-C2989613DA61}" type="presParOf" srcId="{44B12FBD-5890-4A35-8FFD-3BA19D78C365}" destId="{622FE797-9184-4F90-8ACB-DB8771FF7C0B}" srcOrd="0" destOrd="0" presId="urn:microsoft.com/office/officeart/2005/8/layout/orgChart1"/>
    <dgm:cxn modelId="{00010328-CED8-4DAF-9204-EF91E026E918}" type="presParOf" srcId="{622FE797-9184-4F90-8ACB-DB8771FF7C0B}" destId="{4F7473FE-920D-44A5-B56B-08081E9CA4F4}" srcOrd="0" destOrd="0" presId="urn:microsoft.com/office/officeart/2005/8/layout/orgChart1"/>
    <dgm:cxn modelId="{A54ACAA9-0089-41D5-92E5-76176F30D37D}" type="presParOf" srcId="{622FE797-9184-4F90-8ACB-DB8771FF7C0B}" destId="{B092A39F-8F7F-43BE-B92F-A6A5DA989FAF}" srcOrd="1" destOrd="0" presId="urn:microsoft.com/office/officeart/2005/8/layout/orgChart1"/>
    <dgm:cxn modelId="{02E01260-44FA-4EBB-BFA2-E0FD308F7E3B}" type="presParOf" srcId="{44B12FBD-5890-4A35-8FFD-3BA19D78C365}" destId="{802C27B3-E1A7-472C-BCA2-15C3BE6F0C02}" srcOrd="1" destOrd="0" presId="urn:microsoft.com/office/officeart/2005/8/layout/orgChart1"/>
    <dgm:cxn modelId="{DBA9AA41-30A3-486E-B6F9-AACE386AF079}" type="presParOf" srcId="{44B12FBD-5890-4A35-8FFD-3BA19D78C365}" destId="{A73706D1-50DB-4FD4-B54C-65313229C5D2}" srcOrd="2" destOrd="0" presId="urn:microsoft.com/office/officeart/2005/8/layout/orgChart1"/>
    <dgm:cxn modelId="{418C017E-59ED-49E4-80A4-B007AD53E3B4}" type="presParOf" srcId="{AF06EEB9-6A07-4FF4-B810-6A62487656EC}" destId="{C0D886D5-1C3D-4B26-83CE-A2E04D876AE4}" srcOrd="2" destOrd="0" presId="urn:microsoft.com/office/officeart/2005/8/layout/orgChart1"/>
    <dgm:cxn modelId="{722B9FD1-425D-4DBE-9321-6C2A8FBA39F0}" type="presParOf" srcId="{319C4678-59F9-4BD8-A90B-50EAD8F8ED0A}" destId="{44C5AA4A-1487-43FD-B6F1-68EE16547B1F}" srcOrd="2" destOrd="0" presId="urn:microsoft.com/office/officeart/2005/8/layout/orgChart1"/>
    <dgm:cxn modelId="{43C9CE96-E19D-4E2C-AE3D-28A123776C56}" type="presParOf" srcId="{6F24D46F-CF6D-4171-BDA2-0D9F0CC48736}" destId="{2A50DD4C-F97A-4C1D-BE7B-2BF354C750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2EB83-5E1A-4614-8211-81326E9F7644}">
      <dsp:nvSpPr>
        <dsp:cNvPr id="0" name=""/>
        <dsp:cNvSpPr/>
      </dsp:nvSpPr>
      <dsp:spPr>
        <a:xfrm>
          <a:off x="5781986" y="3392774"/>
          <a:ext cx="264960" cy="81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545"/>
              </a:lnTo>
              <a:lnTo>
                <a:pt x="264960" y="812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2B454-E7F2-4EE5-9C5E-7A3D2A7DCFF3}">
      <dsp:nvSpPr>
        <dsp:cNvPr id="0" name=""/>
        <dsp:cNvSpPr/>
      </dsp:nvSpPr>
      <dsp:spPr>
        <a:xfrm>
          <a:off x="6442828" y="2138627"/>
          <a:ext cx="91440" cy="370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39E85-B6E8-45A6-9EE5-B04936C30BEE}">
      <dsp:nvSpPr>
        <dsp:cNvPr id="0" name=""/>
        <dsp:cNvSpPr/>
      </dsp:nvSpPr>
      <dsp:spPr>
        <a:xfrm>
          <a:off x="4351199" y="884480"/>
          <a:ext cx="2137348" cy="37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72"/>
              </a:lnTo>
              <a:lnTo>
                <a:pt x="2137348" y="185472"/>
              </a:lnTo>
              <a:lnTo>
                <a:pt x="2137348" y="37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AA3E0-412F-4803-A870-2C0048A70CB6}">
      <dsp:nvSpPr>
        <dsp:cNvPr id="0" name=""/>
        <dsp:cNvSpPr/>
      </dsp:nvSpPr>
      <dsp:spPr>
        <a:xfrm>
          <a:off x="3644638" y="3392774"/>
          <a:ext cx="264960" cy="81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545"/>
              </a:lnTo>
              <a:lnTo>
                <a:pt x="264960" y="812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70E33-5D87-4877-8B14-77F7993A30AC}">
      <dsp:nvSpPr>
        <dsp:cNvPr id="0" name=""/>
        <dsp:cNvSpPr/>
      </dsp:nvSpPr>
      <dsp:spPr>
        <a:xfrm>
          <a:off x="4305479" y="2138627"/>
          <a:ext cx="91440" cy="370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5C328-C83A-4343-A2DE-0964A76B6C67}">
      <dsp:nvSpPr>
        <dsp:cNvPr id="0" name=""/>
        <dsp:cNvSpPr/>
      </dsp:nvSpPr>
      <dsp:spPr>
        <a:xfrm>
          <a:off x="4305479" y="884480"/>
          <a:ext cx="91440" cy="370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276B5-2BC9-4751-AC2F-9BD63C910E6B}">
      <dsp:nvSpPr>
        <dsp:cNvPr id="0" name=""/>
        <dsp:cNvSpPr/>
      </dsp:nvSpPr>
      <dsp:spPr>
        <a:xfrm>
          <a:off x="1507289" y="3392774"/>
          <a:ext cx="264960" cy="81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545"/>
              </a:lnTo>
              <a:lnTo>
                <a:pt x="264960" y="812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46C0B-A204-4877-83DA-F472AFB3D9B4}">
      <dsp:nvSpPr>
        <dsp:cNvPr id="0" name=""/>
        <dsp:cNvSpPr/>
      </dsp:nvSpPr>
      <dsp:spPr>
        <a:xfrm>
          <a:off x="2168130" y="2138627"/>
          <a:ext cx="91440" cy="370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4B34-31C7-49C5-88AB-E5DB9B403B8C}">
      <dsp:nvSpPr>
        <dsp:cNvPr id="0" name=""/>
        <dsp:cNvSpPr/>
      </dsp:nvSpPr>
      <dsp:spPr>
        <a:xfrm>
          <a:off x="2213850" y="884480"/>
          <a:ext cx="2137348" cy="370944"/>
        </a:xfrm>
        <a:custGeom>
          <a:avLst/>
          <a:gdLst/>
          <a:ahLst/>
          <a:cxnLst/>
          <a:rect l="0" t="0" r="0" b="0"/>
          <a:pathLst>
            <a:path>
              <a:moveTo>
                <a:pt x="2137348" y="0"/>
              </a:moveTo>
              <a:lnTo>
                <a:pt x="2137348" y="185472"/>
              </a:lnTo>
              <a:lnTo>
                <a:pt x="0" y="185472"/>
              </a:lnTo>
              <a:lnTo>
                <a:pt x="0" y="37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A1B8-A6F3-4A2D-AF11-FC530610AEB8}">
      <dsp:nvSpPr>
        <dsp:cNvPr id="0" name=""/>
        <dsp:cNvSpPr/>
      </dsp:nvSpPr>
      <dsp:spPr>
        <a:xfrm>
          <a:off x="3467997" y="1278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United States Constitution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467997" y="1278"/>
        <a:ext cx="1766403" cy="883201"/>
      </dsp:txXfrm>
    </dsp:sp>
    <dsp:sp modelId="{F1793B8B-6DB9-4E10-B994-E4E978E57E95}">
      <dsp:nvSpPr>
        <dsp:cNvPr id="0" name=""/>
        <dsp:cNvSpPr/>
      </dsp:nvSpPr>
      <dsp:spPr>
        <a:xfrm>
          <a:off x="1330649" y="1255425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Legislative Branch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Congress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sp:txBody>
      <dsp:txXfrm>
        <a:off x="1330649" y="1255425"/>
        <a:ext cx="1766403" cy="883201"/>
      </dsp:txXfrm>
    </dsp:sp>
    <dsp:sp modelId="{D481E957-0F69-462A-AB87-84416D1CC7B7}">
      <dsp:nvSpPr>
        <dsp:cNvPr id="0" name=""/>
        <dsp:cNvSpPr/>
      </dsp:nvSpPr>
      <dsp:spPr>
        <a:xfrm>
          <a:off x="1330649" y="2509572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Make Laws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sp:txBody>
      <dsp:txXfrm>
        <a:off x="1330649" y="2509572"/>
        <a:ext cx="1766403" cy="883201"/>
      </dsp:txXfrm>
    </dsp:sp>
    <dsp:sp modelId="{565A947D-D2E6-4282-B86E-48B9B0C74598}">
      <dsp:nvSpPr>
        <dsp:cNvPr id="0" name=""/>
        <dsp:cNvSpPr/>
      </dsp:nvSpPr>
      <dsp:spPr>
        <a:xfrm>
          <a:off x="1772249" y="3763719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Override Veto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sp:txBody>
      <dsp:txXfrm>
        <a:off x="1772249" y="3763719"/>
        <a:ext cx="1766403" cy="883201"/>
      </dsp:txXfrm>
    </dsp:sp>
    <dsp:sp modelId="{88B9F0EA-11E7-4F45-AD9A-E7FFBE16C1B9}">
      <dsp:nvSpPr>
        <dsp:cNvPr id="0" name=""/>
        <dsp:cNvSpPr/>
      </dsp:nvSpPr>
      <dsp:spPr>
        <a:xfrm>
          <a:off x="3467997" y="1255425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Executive Branch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President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endParaRPr>
        </a:p>
      </dsp:txBody>
      <dsp:txXfrm>
        <a:off x="3467997" y="1255425"/>
        <a:ext cx="1766403" cy="883201"/>
      </dsp:txXfrm>
    </dsp:sp>
    <dsp:sp modelId="{97F18254-0893-4101-A101-F83330E6EB79}">
      <dsp:nvSpPr>
        <dsp:cNvPr id="0" name=""/>
        <dsp:cNvSpPr/>
      </dsp:nvSpPr>
      <dsp:spPr>
        <a:xfrm>
          <a:off x="3467997" y="2509572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Enforce Laws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endParaRPr>
        </a:p>
      </dsp:txBody>
      <dsp:txXfrm>
        <a:off x="3467997" y="2509572"/>
        <a:ext cx="1766403" cy="883201"/>
      </dsp:txXfrm>
    </dsp:sp>
    <dsp:sp modelId="{D967E61B-66AA-4BD0-8890-1897C4CF6EED}">
      <dsp:nvSpPr>
        <dsp:cNvPr id="0" name=""/>
        <dsp:cNvSpPr/>
      </dsp:nvSpPr>
      <dsp:spPr>
        <a:xfrm>
          <a:off x="3909598" y="3763719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rPr>
            <a:t>Veto Power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endParaRPr>
        </a:p>
      </dsp:txBody>
      <dsp:txXfrm>
        <a:off x="3909598" y="3763719"/>
        <a:ext cx="1766403" cy="883201"/>
      </dsp:txXfrm>
    </dsp:sp>
    <dsp:sp modelId="{F8C4299B-051E-499E-887F-538AE5CA6CFE}">
      <dsp:nvSpPr>
        <dsp:cNvPr id="0" name=""/>
        <dsp:cNvSpPr/>
      </dsp:nvSpPr>
      <dsp:spPr>
        <a:xfrm>
          <a:off x="5605346" y="1255425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Judicial Branch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Supreme Court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sp:txBody>
      <dsp:txXfrm>
        <a:off x="5605346" y="1255425"/>
        <a:ext cx="1766403" cy="883201"/>
      </dsp:txXfrm>
    </dsp:sp>
    <dsp:sp modelId="{9192AA95-0A09-4218-851E-C31F5C53D0F6}">
      <dsp:nvSpPr>
        <dsp:cNvPr id="0" name=""/>
        <dsp:cNvSpPr/>
      </dsp:nvSpPr>
      <dsp:spPr>
        <a:xfrm>
          <a:off x="5605346" y="2509572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Review Laws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sp:txBody>
      <dsp:txXfrm>
        <a:off x="5605346" y="2509572"/>
        <a:ext cx="1766403" cy="883201"/>
      </dsp:txXfrm>
    </dsp:sp>
    <dsp:sp modelId="{4F7473FE-920D-44A5-B56B-08081E9CA4F4}">
      <dsp:nvSpPr>
        <dsp:cNvPr id="0" name=""/>
        <dsp:cNvSpPr/>
      </dsp:nvSpPr>
      <dsp:spPr>
        <a:xfrm>
          <a:off x="6046947" y="3763719"/>
          <a:ext cx="1766403" cy="88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Overrule Laws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endParaRPr>
        </a:p>
      </dsp:txBody>
      <dsp:txXfrm>
        <a:off x="6046947" y="3763719"/>
        <a:ext cx="1766403" cy="88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88AA-2842-45D8-A514-B12A9148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1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57C7-4B18-49A8-B29F-946BCE067115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D0F53-F997-4D3B-B141-FC4A8CD9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inine.org/gallery/DC/thomas_jefferson_memorial_2?full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inine.org/gallery/DC/thomas_jefferson_memorial_2?full=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asinine.org/gallery/DC/thomas_jefferson_memorial_2?full=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inine.org/gallery/DC/thomas_jefferson_memorial_2?full=1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nn.com/2004/ALLPOLITICS/09/01/bush.ny.ap/index.html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msnbcmedia3.msn.com/j/msnbc/Components/Photos/060927/060927_michaelVick_vmed_5p.widec.jpg&amp;imgrefurl=http://www.thenewblackmagazine.com/view.aspx?index=926&amp;h=434&amp;w=298&amp;sz=36&amp;hl=en&amp;start=14&amp;tbnid=hBre-lrXPvM9xM:&amp;tbnh=126&amp;tbnw=87&amp;prev=/images?q=michael+vick&amp;gbv=2&amp;svnum=10&amp;hl=en&amp;safe=active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msnbcmedia2.msn.com/j/msnbc/Sections/Newsweek/Components/Photos/Mag/050829_Issue/050820_MarthaStewart_hsmall.widec.jpg&amp;imgrefurl=http://www.msnbc.msn.com/id/9023096/site/newsweek/&amp;h=298&amp;w=298&amp;sz=14&amp;hl=en&amp;start=14&amp;tbnid=qSlfaabPCSJarM:&amp;tbnh=116&amp;tbnw=116&amp;prev=/images?q=martha+stewart&amp;gbv=2&amp;svnum=10&amp;hl=en&amp;safe=activ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Opening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Answer the following ?’s:</a:t>
            </a:r>
          </a:p>
          <a:p>
            <a:pPr eaLnBrk="1" hangingPunct="1"/>
            <a:r>
              <a:rPr lang="en-US" smtClean="0"/>
              <a:t>1) Define </a:t>
            </a:r>
            <a:r>
              <a:rPr lang="en-US" u="sng" smtClean="0"/>
              <a:t>government</a:t>
            </a:r>
            <a:r>
              <a:rPr lang="en-US" smtClean="0"/>
              <a:t> in your notebook (in your words).</a:t>
            </a:r>
          </a:p>
          <a:p>
            <a:pPr eaLnBrk="1" hangingPunct="1"/>
            <a:r>
              <a:rPr lang="en-US" smtClean="0"/>
              <a:t>2) Why do people need government?</a:t>
            </a:r>
          </a:p>
          <a:p>
            <a:pPr lvl="1" eaLnBrk="1" hangingPunct="1"/>
            <a:r>
              <a:rPr lang="en-US" smtClean="0"/>
              <a:t>People have a need for system of exercising authority &amp; societal control</a:t>
            </a:r>
          </a:p>
          <a:p>
            <a:pPr lvl="1" eaLnBrk="1" hangingPunct="1"/>
            <a:r>
              <a:rPr lang="en-US" smtClean="0"/>
              <a:t>Creates organization &amp; eliminates chaos</a:t>
            </a:r>
          </a:p>
        </p:txBody>
      </p:sp>
    </p:spTree>
    <p:extLst>
      <p:ext uri="{BB962C8B-B14F-4D97-AF65-F5344CB8AC3E}">
        <p14:creationId xmlns:p14="http://schemas.microsoft.com/office/powerpoint/2010/main" val="459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Roman Law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/>
            <a:r>
              <a:rPr lang="en-US" smtClean="0"/>
              <a:t>All citizens had the right to equal treatment under the law</a:t>
            </a:r>
          </a:p>
          <a:p>
            <a:pPr eaLnBrk="1" hangingPunct="1"/>
            <a:r>
              <a:rPr lang="en-US" smtClean="0"/>
              <a:t>Person was innocent until proven guilty</a:t>
            </a:r>
          </a:p>
          <a:p>
            <a:pPr eaLnBrk="1" hangingPunct="1"/>
            <a:r>
              <a:rPr lang="en-US" smtClean="0"/>
              <a:t>Burden of proof rested with the accuser rather than the accused</a:t>
            </a:r>
          </a:p>
          <a:p>
            <a:pPr eaLnBrk="1" hangingPunct="1"/>
            <a:r>
              <a:rPr lang="en-US" smtClean="0"/>
              <a:t>Unreasonable laws can be set aside</a:t>
            </a:r>
          </a:p>
          <a:p>
            <a:pPr eaLnBrk="1" hangingPunct="1"/>
            <a:r>
              <a:rPr lang="en-US" smtClean="0"/>
              <a:t>All laws were written to ensure they would last</a:t>
            </a:r>
          </a:p>
        </p:txBody>
      </p:sp>
    </p:spTree>
    <p:extLst>
      <p:ext uri="{BB962C8B-B14F-4D97-AF65-F5344CB8AC3E}">
        <p14:creationId xmlns:p14="http://schemas.microsoft.com/office/powerpoint/2010/main" val="3109433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omas jefferson memorial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America’s Political Heritage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Our Government…Our Future</a:t>
            </a:r>
          </a:p>
          <a:p>
            <a:endParaRPr lang="en-US" b="1">
              <a:solidFill>
                <a:srgbClr val="CC0000"/>
              </a:solidFill>
            </a:endParaRPr>
          </a:p>
          <a:p>
            <a:r>
              <a:rPr lang="en-US" b="1">
                <a:solidFill>
                  <a:srgbClr val="CC0000"/>
                </a:solidFill>
              </a:rPr>
              <a:t>What Monument do You See?</a:t>
            </a:r>
          </a:p>
        </p:txBody>
      </p:sp>
    </p:spTree>
    <p:extLst>
      <p:ext uri="{BB962C8B-B14F-4D97-AF65-F5344CB8AC3E}">
        <p14:creationId xmlns:p14="http://schemas.microsoft.com/office/powerpoint/2010/main" val="16961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Voice In Government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Colonies chose (elected) representatives to the legislature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A group of people chosen to make the laws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Self government</a:t>
            </a:r>
          </a:p>
          <a:p>
            <a:r>
              <a:rPr lang="en-US" b="1">
                <a:solidFill>
                  <a:srgbClr val="CC0000"/>
                </a:solidFill>
              </a:rPr>
              <a:t>Early Legislature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Started in Virginia 1619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Representatives call burgesses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Virginia House of Burgesses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Governor had final say over the law</a:t>
            </a:r>
          </a:p>
        </p:txBody>
      </p:sp>
    </p:spTree>
    <p:extLst>
      <p:ext uri="{BB962C8B-B14F-4D97-AF65-F5344CB8AC3E}">
        <p14:creationId xmlns:p14="http://schemas.microsoft.com/office/powerpoint/2010/main" val="22804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Citizenship in the Colonies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What is citizenship?</a:t>
            </a:r>
          </a:p>
          <a:p>
            <a:r>
              <a:rPr lang="en-US" b="1">
                <a:solidFill>
                  <a:srgbClr val="CC0000"/>
                </a:solidFill>
              </a:rPr>
              <a:t>Early Citizens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ONLY large landowners had voting rights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White males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Belief that they were the only people affected by the laws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Only people who are educated and understand politics</a:t>
            </a:r>
          </a:p>
          <a:p>
            <a:r>
              <a:rPr lang="en-US" b="1">
                <a:solidFill>
                  <a:srgbClr val="CC0000"/>
                </a:solidFill>
              </a:rPr>
              <a:t>All people wanted voting rights but were denied</a:t>
            </a:r>
          </a:p>
        </p:txBody>
      </p:sp>
    </p:spTree>
    <p:extLst>
      <p:ext uri="{BB962C8B-B14F-4D97-AF65-F5344CB8AC3E}">
        <p14:creationId xmlns:p14="http://schemas.microsoft.com/office/powerpoint/2010/main" val="20722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Citizenship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Common Good</a:t>
            </a:r>
          </a:p>
          <a:p>
            <a:r>
              <a:rPr lang="en-US" b="1">
                <a:solidFill>
                  <a:srgbClr val="CC0000"/>
                </a:solidFill>
              </a:rPr>
              <a:t>Work towards a better community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Serve on juries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Members of a militia</a:t>
            </a:r>
          </a:p>
          <a:p>
            <a:r>
              <a:rPr lang="en-US" b="1">
                <a:solidFill>
                  <a:srgbClr val="CC0000"/>
                </a:solidFill>
              </a:rPr>
              <a:t>Support Education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Set up public school system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Read &amp; understand the bible</a:t>
            </a:r>
          </a:p>
          <a:p>
            <a:endParaRPr lang="en-US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Roots of Freedom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Greater Religious Freedom</a:t>
            </a:r>
          </a:p>
          <a:p>
            <a:r>
              <a:rPr lang="en-US" b="1">
                <a:solidFill>
                  <a:srgbClr val="CC0000"/>
                </a:solidFill>
              </a:rPr>
              <a:t>All citizens of England had to pay taxes to support the Anglican Church</a:t>
            </a:r>
          </a:p>
          <a:p>
            <a:r>
              <a:rPr lang="en-US" b="1">
                <a:solidFill>
                  <a:srgbClr val="CC0000"/>
                </a:solidFill>
              </a:rPr>
              <a:t>People left England (Pilgrims) for religious freedom</a:t>
            </a:r>
          </a:p>
          <a:p>
            <a:pPr>
              <a:buFont typeface="Wingdings" pitchFamily="2" charset="2"/>
              <a:buNone/>
            </a:pPr>
            <a:endParaRPr lang="en-US" b="1">
              <a:solidFill>
                <a:srgbClr val="CC0000"/>
              </a:solidFill>
            </a:endParaRPr>
          </a:p>
          <a:p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Press is a source of information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Did not exist in England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Press could not criticize government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Argument Started 1735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John Peter Zenger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New York Weekly Journal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Criticized New York governor for accepting bribes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Zenger was found not guilty</a:t>
            </a:r>
          </a:p>
        </p:txBody>
      </p:sp>
    </p:spTree>
    <p:extLst>
      <p:ext uri="{BB962C8B-B14F-4D97-AF65-F5344CB8AC3E}">
        <p14:creationId xmlns:p14="http://schemas.microsoft.com/office/powerpoint/2010/main" val="5372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of Discontent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Signs of tyranny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Abuse of power</a:t>
            </a:r>
          </a:p>
          <a:p>
            <a:r>
              <a:rPr lang="en-US" b="1">
                <a:solidFill>
                  <a:srgbClr val="CC0000"/>
                </a:solidFill>
              </a:rPr>
              <a:t>Press accused governors for abusing power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Arbitrary power</a:t>
            </a:r>
          </a:p>
          <a:p>
            <a:r>
              <a:rPr lang="en-US" b="1">
                <a:solidFill>
                  <a:srgbClr val="CC0000"/>
                </a:solidFill>
              </a:rPr>
              <a:t>People were worried they would lose all rights</a:t>
            </a:r>
          </a:p>
        </p:txBody>
      </p:sp>
    </p:spTree>
    <p:extLst>
      <p:ext uri="{BB962C8B-B14F-4D97-AF65-F5344CB8AC3E}">
        <p14:creationId xmlns:p14="http://schemas.microsoft.com/office/powerpoint/2010/main" val="11992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thomas jefferson memorial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Building a New Government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Looking to the Past</a:t>
            </a:r>
          </a:p>
        </p:txBody>
      </p:sp>
    </p:spTree>
    <p:extLst>
      <p:ext uri="{BB962C8B-B14F-4D97-AF65-F5344CB8AC3E}">
        <p14:creationId xmlns:p14="http://schemas.microsoft.com/office/powerpoint/2010/main" val="28082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Ancient Greece &amp; Rome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Athens (Greece)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Utilized a Direct Democracy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People cast individual votes for each issue</a:t>
            </a:r>
          </a:p>
          <a:p>
            <a:r>
              <a:rPr lang="en-US" b="1">
                <a:solidFill>
                  <a:srgbClr val="CC0000"/>
                </a:solidFill>
              </a:rPr>
              <a:t>Rome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Utilized a Republic government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Representatives elected to cast votes for issues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Representatives represent our interests</a:t>
            </a:r>
          </a:p>
          <a:p>
            <a:pPr lvl="1"/>
            <a:endParaRPr lang="en-US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Governments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2000 B.C. Small towns existed in Greece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people designed governments or a system of controlling society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Utilized Monarchy, Aristocracy, Oligarchy, &amp; Democracy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Monarchy: Single person ruler (King or Queen)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Aristocracy: Ruled by small noble families who owned most of the 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Oligarchy: Government of a few powerful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Mutated from Aristocracy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Democracy: (</a:t>
            </a:r>
            <a:r>
              <a:rPr lang="en-US" sz="2400" i="1" smtClean="0"/>
              <a:t>demos kratos</a:t>
            </a:r>
            <a:r>
              <a:rPr lang="en-US" sz="2400" smtClean="0"/>
              <a:t>) People Power or Rule of the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Limited: People elect representatives to conduct business of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Direct: People participate in government directly by making &amp; voting on laws</a:t>
            </a:r>
          </a:p>
        </p:txBody>
      </p:sp>
    </p:spTree>
    <p:extLst>
      <p:ext uri="{BB962C8B-B14F-4D97-AF65-F5344CB8AC3E}">
        <p14:creationId xmlns:p14="http://schemas.microsoft.com/office/powerpoint/2010/main" val="776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People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Natural Rights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Rights people are born with that government cannot take away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Life, Liberty, Property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Developed by John Locke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Government exist for the people…not the people for the government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Governments who abuse rights should not be obeyed</a:t>
            </a:r>
          </a:p>
        </p:txBody>
      </p:sp>
    </p:spTree>
    <p:extLst>
      <p:ext uri="{BB962C8B-B14F-4D97-AF65-F5344CB8AC3E}">
        <p14:creationId xmlns:p14="http://schemas.microsoft.com/office/powerpoint/2010/main" val="17369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8" name="Picture 26" descr="thomas jefferson memorial 2">
            <a:hlinkClick r:id="rId2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of the Government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914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/>
              <a:t>Government branches oversee the government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/>
              <a:t>(Montesquieu)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0" y="22098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2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 Causes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French &amp; Indian War (1763)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French &amp; Indians </a:t>
            </a:r>
            <a:r>
              <a:rPr lang="en-US" b="1" i="1">
                <a:solidFill>
                  <a:srgbClr val="CC0000"/>
                </a:solidFill>
              </a:rPr>
              <a:t>vs.</a:t>
            </a:r>
            <a:r>
              <a:rPr lang="en-US" b="1">
                <a:solidFill>
                  <a:srgbClr val="CC0000"/>
                </a:solidFill>
              </a:rPr>
              <a:t> Britain &amp; Colonies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War caused tighter trade laws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Mercantilist economics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French &amp; Indian War caused huge debt for Britain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American colonies benefited </a:t>
            </a:r>
            <a:r>
              <a:rPr lang="en-US" b="1">
                <a:solidFill>
                  <a:srgbClr val="CC0000"/>
                </a:solidFill>
                <a:sym typeface="Wingdings" pitchFamily="2" charset="2"/>
              </a:rPr>
              <a:t> E</a:t>
            </a:r>
            <a:r>
              <a:rPr lang="en-US" b="1">
                <a:solidFill>
                  <a:srgbClr val="CC0000"/>
                </a:solidFill>
              </a:rPr>
              <a:t>xpected to pay war costs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Parliament passes the Stamp Act (1765)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Colonists believed act was against natural rights &amp; was taxation without representation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</a:rPr>
              <a:t>Boycott led to repeal of Stamp act in 1766</a:t>
            </a:r>
          </a:p>
        </p:txBody>
      </p:sp>
    </p:spTree>
    <p:extLst>
      <p:ext uri="{BB962C8B-B14F-4D97-AF65-F5344CB8AC3E}">
        <p14:creationId xmlns:p14="http://schemas.microsoft.com/office/powerpoint/2010/main" val="15360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(Cont)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Boston Tea Party (1773)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Tax on imported tea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John Adams led raid against 3 British Ships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Dumped 342 chests of tea into Boston Harbor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British troops closed the ports and occupied the city</a:t>
            </a:r>
          </a:p>
        </p:txBody>
      </p:sp>
    </p:spTree>
    <p:extLst>
      <p:ext uri="{BB962C8B-B14F-4D97-AF65-F5344CB8AC3E}">
        <p14:creationId xmlns:p14="http://schemas.microsoft.com/office/powerpoint/2010/main" val="7401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thomas jefferson memorial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Declaration of Independence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Declaring Independence</a:t>
            </a:r>
          </a:p>
        </p:txBody>
      </p:sp>
    </p:spTree>
    <p:extLst>
      <p:ext uri="{BB962C8B-B14F-4D97-AF65-F5344CB8AC3E}">
        <p14:creationId xmlns:p14="http://schemas.microsoft.com/office/powerpoint/2010/main" val="30903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Declaring Independence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September 1774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Representatives gather from every colony except Georgia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First Continental Congress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Held in Philadelphia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Formally protested King George III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Complaints Ignored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Second Continental Congress held with all colonies	</a:t>
            </a:r>
          </a:p>
        </p:txBody>
      </p:sp>
    </p:spTree>
    <p:extLst>
      <p:ext uri="{BB962C8B-B14F-4D97-AF65-F5344CB8AC3E}">
        <p14:creationId xmlns:p14="http://schemas.microsoft.com/office/powerpoint/2010/main" val="3206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Declaring Independence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April 19, 1775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British soldiers &amp; American militiamen trade gun fire in Lexington, MA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Fight spread to Concord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Second Continental Congress voted to raise an army</a:t>
            </a:r>
          </a:p>
          <a:p>
            <a:pPr lvl="2"/>
            <a:r>
              <a:rPr lang="en-US" b="1">
                <a:solidFill>
                  <a:srgbClr val="CC0000"/>
                </a:solidFill>
              </a:rPr>
              <a:t>George Washington voted as Leader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American Revolution had begun</a:t>
            </a:r>
          </a:p>
          <a:p>
            <a:endParaRPr lang="en-US" b="1">
              <a:solidFill>
                <a:srgbClr val="CC0000"/>
              </a:solidFill>
            </a:endParaRPr>
          </a:p>
          <a:p>
            <a:endParaRPr lang="en-US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indep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Declaring Independence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Second Continental Congress Issued Declaration of Independence (July 1776)</a:t>
            </a:r>
          </a:p>
          <a:p>
            <a:r>
              <a:rPr lang="en-US" b="1">
                <a:solidFill>
                  <a:srgbClr val="CC0000"/>
                </a:solidFill>
              </a:rPr>
              <a:t>Written by Thomas Jefferson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Based on the ideas of John Locke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Citizens had natural rights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Listed abuses by the king</a:t>
            </a:r>
          </a:p>
          <a:p>
            <a:endParaRPr lang="en-US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9" name="Picture 13" descr="P1010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Declaring Independence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Reason for Success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Motivated fighters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Overconfident British made mistakes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Americans were at home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France entered war in 1778</a:t>
            </a:r>
          </a:p>
          <a:p>
            <a:pPr lvl="2"/>
            <a:r>
              <a:rPr lang="en-US" b="1">
                <a:solidFill>
                  <a:schemeClr val="bg1"/>
                </a:solidFill>
              </a:rPr>
              <a:t>Under King Louis XVI</a:t>
            </a:r>
          </a:p>
          <a:p>
            <a:r>
              <a:rPr lang="en-US" b="1">
                <a:solidFill>
                  <a:schemeClr val="bg1"/>
                </a:solidFill>
              </a:rPr>
              <a:t>9,500 Americans &amp; 7,800 French trapped Britain near Yorktown, VA</a:t>
            </a:r>
          </a:p>
          <a:p>
            <a:r>
              <a:rPr lang="en-US" b="1">
                <a:solidFill>
                  <a:schemeClr val="bg1"/>
                </a:solidFill>
              </a:rPr>
              <a:t>1781 Cornwallis surrendered</a:t>
            </a:r>
          </a:p>
        </p:txBody>
      </p:sp>
    </p:spTree>
    <p:extLst>
      <p:ext uri="{BB962C8B-B14F-4D97-AF65-F5344CB8AC3E}">
        <p14:creationId xmlns:p14="http://schemas.microsoft.com/office/powerpoint/2010/main" val="866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Rise of Democratic Ideas (600 B.C.)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Greece builds an aristocracy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Government ruled by the nobles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Adult males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Athens began to struggle economically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Large divide in classes was leading to civil war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Reforms of Solon (So-luhn)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Limited Democracy (Similar to the United States)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People elect Council of 400 to make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4 Classes of people were given rights of participation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Upper 3 could hold public office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The bottom class could vote like the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Classes made of free male voters </a:t>
            </a:r>
          </a:p>
        </p:txBody>
      </p:sp>
    </p:spTree>
    <p:extLst>
      <p:ext uri="{BB962C8B-B14F-4D97-AF65-F5344CB8AC3E}">
        <p14:creationId xmlns:p14="http://schemas.microsoft.com/office/powerpoint/2010/main" val="3956224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Constitutional Convention</a:t>
            </a:r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2895600" y="1981200"/>
            <a:ext cx="3200400" cy="2530475"/>
            <a:chOff x="0" y="0"/>
            <a:chExt cx="2016" cy="1594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1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0" y="0"/>
              <a:ext cx="2016" cy="1594"/>
              <a:chOff x="0" y="0"/>
              <a:chExt cx="2016" cy="1594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16" cy="1594"/>
              </a:xfrm>
              <a:prstGeom prst="rect">
                <a:avLst/>
              </a:prstGeom>
              <a:solidFill>
                <a:srgbClr val="EAEF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2016" cy="1594"/>
                <a:chOff x="0" y="0"/>
                <a:chExt cx="2016" cy="1594"/>
              </a:xfrm>
            </p:grpSpPr>
            <p:sp>
              <p:nvSpPr>
                <p:cNvPr id="205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6" cy="1594"/>
                </a:xfrm>
                <a:prstGeom prst="rect">
                  <a:avLst/>
                </a:prstGeom>
                <a:solidFill>
                  <a:srgbClr val="EAEF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fontAlgn="ctr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                           </a:t>
                  </a:r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  <a:cs typeface="Arial" charset="0"/>
                      <a:hlinkClick r:id="rId2"/>
                    </a:rPr>
                    <a:t> </a:t>
                  </a:r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                                 </a:t>
                  </a:r>
                </a:p>
              </p:txBody>
            </p:sp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6" cy="15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553200" y="3505200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                               </a:t>
            </a:r>
          </a:p>
        </p:txBody>
      </p:sp>
      <p:pic>
        <p:nvPicPr>
          <p:cNvPr id="2064" name="Picture 16" descr="http://www.vanermengem.com/img/washington/kveus117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85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Convention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 states met to discuss how to make a stronger central government</a:t>
            </a:r>
          </a:p>
          <a:p>
            <a:r>
              <a:rPr lang="en-US"/>
              <a:t>It soon became clear that they could not revise the Articles of Confederation and chose to write a new document</a:t>
            </a:r>
          </a:p>
          <a:p>
            <a:r>
              <a:rPr lang="en-US"/>
              <a:t>This meant what they were doing could be considered illegal.</a:t>
            </a:r>
          </a:p>
        </p:txBody>
      </p:sp>
    </p:spTree>
    <p:extLst>
      <p:ext uri="{BB962C8B-B14F-4D97-AF65-F5344CB8AC3E}">
        <p14:creationId xmlns:p14="http://schemas.microsoft.com/office/powerpoint/2010/main" val="4137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Decisions</a:t>
            </a:r>
            <a:br>
              <a:rPr lang="en-US"/>
            </a:br>
            <a:r>
              <a:rPr lang="en-US"/>
              <a:t>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state would have one vote no matter how many delegates they had at the convention</a:t>
            </a:r>
          </a:p>
          <a:p>
            <a:pPr>
              <a:lnSpc>
                <a:spcPct val="90000"/>
              </a:lnSpc>
            </a:pPr>
            <a:r>
              <a:rPr lang="en-US"/>
              <a:t>They agreed to go by simple majority (7)</a:t>
            </a:r>
          </a:p>
          <a:p>
            <a:pPr>
              <a:lnSpc>
                <a:spcPct val="90000"/>
              </a:lnSpc>
            </a:pPr>
            <a:r>
              <a:rPr lang="en-US"/>
              <a:t>Kept their work secret because of fear and to eliminate outside pressure.</a:t>
            </a:r>
          </a:p>
          <a:p>
            <a:pPr>
              <a:lnSpc>
                <a:spcPct val="90000"/>
              </a:lnSpc>
            </a:pPr>
            <a:r>
              <a:rPr lang="en-US"/>
              <a:t>Because of the secrecy we have no written records of what occurred at the meetings</a:t>
            </a:r>
          </a:p>
        </p:txBody>
      </p:sp>
    </p:spTree>
    <p:extLst>
      <p:ext uri="{BB962C8B-B14F-4D97-AF65-F5344CB8AC3E}">
        <p14:creationId xmlns:p14="http://schemas.microsoft.com/office/powerpoint/2010/main" val="4179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Virginia 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Powers would be divided among three branches</a:t>
            </a:r>
          </a:p>
          <a:p>
            <a:r>
              <a:rPr lang="en-US" sz="2800"/>
              <a:t>In the Virginia plan there would be a two house government</a:t>
            </a:r>
          </a:p>
          <a:p>
            <a:r>
              <a:rPr lang="en-US" sz="2800"/>
              <a:t>In each house representation was based on population</a:t>
            </a:r>
          </a:p>
          <a:p>
            <a:r>
              <a:rPr lang="en-US" sz="2800"/>
              <a:t>There would also be an executive and Court System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6148" name="Picture 4" descr="C:\Program Files\Common Files\Microsoft Shared\Clipart\cagcat50\PE032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029200"/>
            <a:ext cx="1406525" cy="1268413"/>
          </a:xfrm>
          <a:prstGeom prst="rect">
            <a:avLst/>
          </a:prstGeom>
          <a:noFill/>
        </p:spPr>
      </p:pic>
      <p:pic>
        <p:nvPicPr>
          <p:cNvPr id="6149" name="Picture 5" descr="C:\Program Files\Common Files\Microsoft Shared\Clipart\cagcat50\PE032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029200"/>
            <a:ext cx="1406525" cy="1268413"/>
          </a:xfrm>
          <a:prstGeom prst="rect">
            <a:avLst/>
          </a:prstGeom>
          <a:noFill/>
        </p:spPr>
      </p:pic>
      <p:pic>
        <p:nvPicPr>
          <p:cNvPr id="6150" name="Picture 6" descr="C:\Program Files\Common Files\Microsoft Shared\Clipart\cagcat50\PE0175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724400"/>
            <a:ext cx="1676400" cy="171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Virginia Plan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powers of all three branches would be greater than the government of the articles</a:t>
            </a:r>
          </a:p>
          <a:p>
            <a:r>
              <a:rPr lang="en-US"/>
              <a:t>This plan was favored by states with large populations</a:t>
            </a:r>
          </a:p>
          <a:p>
            <a:r>
              <a:rPr lang="en-US"/>
              <a:t>Small states feared they would have no power </a:t>
            </a:r>
          </a:p>
        </p:txBody>
      </p:sp>
    </p:spTree>
    <p:extLst>
      <p:ext uri="{BB962C8B-B14F-4D97-AF65-F5344CB8AC3E}">
        <p14:creationId xmlns:p14="http://schemas.microsoft.com/office/powerpoint/2010/main" val="17785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New Jersey 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 to the Articles of Confederation</a:t>
            </a:r>
          </a:p>
          <a:p>
            <a:r>
              <a:rPr lang="en-US"/>
              <a:t>One house legislature </a:t>
            </a:r>
          </a:p>
          <a:p>
            <a:r>
              <a:rPr lang="en-US"/>
              <a:t>Each state had an equal number of votes</a:t>
            </a:r>
          </a:p>
          <a:p>
            <a:r>
              <a:rPr lang="en-US"/>
              <a:t>No court system was provided for</a:t>
            </a:r>
          </a:p>
          <a:p>
            <a:r>
              <a:rPr lang="en-US"/>
              <a:t>Large states did not like this because they thought they deserved more power</a:t>
            </a:r>
          </a:p>
        </p:txBody>
      </p:sp>
      <p:pic>
        <p:nvPicPr>
          <p:cNvPr id="9220" name="Picture 4" descr="C:\Program Files\Common Files\Microsoft Shared\Clipart\cagcat50\PE032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029200"/>
            <a:ext cx="4114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1" name="Group 421"/>
          <p:cNvGrpSpPr>
            <a:grpSpLocks/>
          </p:cNvGrpSpPr>
          <p:nvPr/>
        </p:nvGrpSpPr>
        <p:grpSpPr bwMode="auto">
          <a:xfrm>
            <a:off x="847725" y="211138"/>
            <a:ext cx="7448550" cy="6435725"/>
            <a:chOff x="-3" y="-3"/>
            <a:chExt cx="4692" cy="4054"/>
          </a:xfrm>
        </p:grpSpPr>
        <p:grpSp>
          <p:nvGrpSpPr>
            <p:cNvPr id="15779" name="Group 419"/>
            <p:cNvGrpSpPr>
              <a:grpSpLocks/>
            </p:cNvGrpSpPr>
            <p:nvPr/>
          </p:nvGrpSpPr>
          <p:grpSpPr bwMode="auto">
            <a:xfrm>
              <a:off x="0" y="0"/>
              <a:ext cx="4686" cy="4048"/>
              <a:chOff x="0" y="0"/>
              <a:chExt cx="4686" cy="4048"/>
            </a:xfrm>
          </p:grpSpPr>
          <p:grpSp>
            <p:nvGrpSpPr>
              <p:cNvPr id="15726" name="Group 366"/>
              <p:cNvGrpSpPr>
                <a:grpSpLocks/>
              </p:cNvGrpSpPr>
              <p:nvPr/>
            </p:nvGrpSpPr>
            <p:grpSpPr bwMode="auto">
              <a:xfrm>
                <a:off x="0" y="0"/>
                <a:ext cx="1406" cy="358"/>
                <a:chOff x="0" y="0"/>
                <a:chExt cx="1406" cy="358"/>
              </a:xfrm>
            </p:grpSpPr>
            <p:sp>
              <p:nvSpPr>
                <p:cNvPr id="15698" name="Rectangle 338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b="1">
                      <a:cs typeface="Times New Roman" pitchFamily="18" charset="0"/>
                    </a:rPr>
                    <a:t>Characteristic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400"/>
                </a:p>
              </p:txBody>
            </p:sp>
            <p:sp>
              <p:nvSpPr>
                <p:cNvPr id="15725" name="Rectangle 3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28" name="Group 368"/>
              <p:cNvGrpSpPr>
                <a:grpSpLocks/>
              </p:cNvGrpSpPr>
              <p:nvPr/>
            </p:nvGrpSpPr>
            <p:grpSpPr bwMode="auto">
              <a:xfrm>
                <a:off x="1406" y="0"/>
                <a:ext cx="1406" cy="358"/>
                <a:chOff x="1406" y="0"/>
                <a:chExt cx="1406" cy="358"/>
              </a:xfrm>
            </p:grpSpPr>
            <p:sp>
              <p:nvSpPr>
                <p:cNvPr id="15699" name="Rectangle 339"/>
                <p:cNvSpPr>
                  <a:spLocks noChangeArrowheads="1"/>
                </p:cNvSpPr>
                <p:nvPr/>
              </p:nvSpPr>
              <p:spPr bwMode="auto">
                <a:xfrm>
                  <a:off x="1448" y="42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b="1">
                      <a:cs typeface="Times New Roman" pitchFamily="18" charset="0"/>
                    </a:rPr>
                    <a:t>Virginia Plan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400"/>
                </a:p>
              </p:txBody>
            </p:sp>
            <p:sp>
              <p:nvSpPr>
                <p:cNvPr id="15727" name="Rectangle 367"/>
                <p:cNvSpPr>
                  <a:spLocks noChangeArrowheads="1"/>
                </p:cNvSpPr>
                <p:nvPr/>
              </p:nvSpPr>
              <p:spPr bwMode="auto">
                <a:xfrm>
                  <a:off x="1406" y="0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30" name="Group 370"/>
              <p:cNvGrpSpPr>
                <a:grpSpLocks/>
              </p:cNvGrpSpPr>
              <p:nvPr/>
            </p:nvGrpSpPr>
            <p:grpSpPr bwMode="auto">
              <a:xfrm>
                <a:off x="2812" y="0"/>
                <a:ext cx="1874" cy="358"/>
                <a:chOff x="2812" y="0"/>
                <a:chExt cx="1874" cy="358"/>
              </a:xfrm>
            </p:grpSpPr>
            <p:sp>
              <p:nvSpPr>
                <p:cNvPr id="15700" name="Rectangle 340"/>
                <p:cNvSpPr>
                  <a:spLocks noChangeArrowheads="1"/>
                </p:cNvSpPr>
                <p:nvPr/>
              </p:nvSpPr>
              <p:spPr bwMode="auto">
                <a:xfrm>
                  <a:off x="2854" y="42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b="1">
                      <a:cs typeface="Times New Roman" pitchFamily="18" charset="0"/>
                    </a:rPr>
                    <a:t>New Jersey Plan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400"/>
                </a:p>
              </p:txBody>
            </p:sp>
            <p:sp>
              <p:nvSpPr>
                <p:cNvPr id="15729" name="Rectangle 369"/>
                <p:cNvSpPr>
                  <a:spLocks noChangeArrowheads="1"/>
                </p:cNvSpPr>
                <p:nvPr/>
              </p:nvSpPr>
              <p:spPr bwMode="auto">
                <a:xfrm>
                  <a:off x="2812" y="0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32" name="Group 372"/>
              <p:cNvGrpSpPr>
                <a:grpSpLocks/>
              </p:cNvGrpSpPr>
              <p:nvPr/>
            </p:nvGrpSpPr>
            <p:grpSpPr bwMode="auto">
              <a:xfrm>
                <a:off x="0" y="442"/>
                <a:ext cx="1406" cy="358"/>
                <a:chOff x="0" y="442"/>
                <a:chExt cx="1406" cy="358"/>
              </a:xfrm>
            </p:grpSpPr>
            <p:sp>
              <p:nvSpPr>
                <p:cNvPr id="15701" name="Rectangle 341"/>
                <p:cNvSpPr>
                  <a:spLocks noChangeArrowheads="1"/>
                </p:cNvSpPr>
                <p:nvPr/>
              </p:nvSpPr>
              <p:spPr bwMode="auto">
                <a:xfrm>
                  <a:off x="42" y="484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Legislature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31" name="Rectangle 371"/>
                <p:cNvSpPr>
                  <a:spLocks noChangeArrowheads="1"/>
                </p:cNvSpPr>
                <p:nvPr/>
              </p:nvSpPr>
              <p:spPr bwMode="auto">
                <a:xfrm>
                  <a:off x="0" y="442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34" name="Group 374"/>
              <p:cNvGrpSpPr>
                <a:grpSpLocks/>
              </p:cNvGrpSpPr>
              <p:nvPr/>
            </p:nvGrpSpPr>
            <p:grpSpPr bwMode="auto">
              <a:xfrm>
                <a:off x="1406" y="442"/>
                <a:ext cx="1406" cy="358"/>
                <a:chOff x="1406" y="442"/>
                <a:chExt cx="1406" cy="358"/>
              </a:xfrm>
            </p:grpSpPr>
            <p:sp>
              <p:nvSpPr>
                <p:cNvPr id="15702" name="Rectangle 342"/>
                <p:cNvSpPr>
                  <a:spLocks noChangeArrowheads="1"/>
                </p:cNvSpPr>
                <p:nvPr/>
              </p:nvSpPr>
              <p:spPr bwMode="auto">
                <a:xfrm>
                  <a:off x="1448" y="484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Two chambers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33" name="Rectangle 373"/>
                <p:cNvSpPr>
                  <a:spLocks noChangeArrowheads="1"/>
                </p:cNvSpPr>
                <p:nvPr/>
              </p:nvSpPr>
              <p:spPr bwMode="auto">
                <a:xfrm>
                  <a:off x="1406" y="442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36" name="Group 376"/>
              <p:cNvGrpSpPr>
                <a:grpSpLocks/>
              </p:cNvGrpSpPr>
              <p:nvPr/>
            </p:nvGrpSpPr>
            <p:grpSpPr bwMode="auto">
              <a:xfrm>
                <a:off x="2812" y="442"/>
                <a:ext cx="1874" cy="358"/>
                <a:chOff x="2812" y="442"/>
                <a:chExt cx="1874" cy="358"/>
              </a:xfrm>
            </p:grpSpPr>
            <p:sp>
              <p:nvSpPr>
                <p:cNvPr id="15703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54" y="484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One chamber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3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812" y="442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38" name="Group 378"/>
              <p:cNvGrpSpPr>
                <a:grpSpLocks/>
              </p:cNvGrpSpPr>
              <p:nvPr/>
            </p:nvGrpSpPr>
            <p:grpSpPr bwMode="auto">
              <a:xfrm>
                <a:off x="0" y="884"/>
                <a:ext cx="1406" cy="358"/>
                <a:chOff x="0" y="884"/>
                <a:chExt cx="1406" cy="358"/>
              </a:xfrm>
            </p:grpSpPr>
            <p:sp>
              <p:nvSpPr>
                <p:cNvPr id="15704" name="Rectangle 344"/>
                <p:cNvSpPr>
                  <a:spLocks noChangeArrowheads="1"/>
                </p:cNvSpPr>
                <p:nvPr/>
              </p:nvSpPr>
              <p:spPr bwMode="auto">
                <a:xfrm>
                  <a:off x="42" y="926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Legislative power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37" name="Rectangle 377"/>
                <p:cNvSpPr>
                  <a:spLocks noChangeArrowheads="1"/>
                </p:cNvSpPr>
                <p:nvPr/>
              </p:nvSpPr>
              <p:spPr bwMode="auto">
                <a:xfrm>
                  <a:off x="0" y="884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40" name="Group 380"/>
              <p:cNvGrpSpPr>
                <a:grpSpLocks/>
              </p:cNvGrpSpPr>
              <p:nvPr/>
            </p:nvGrpSpPr>
            <p:grpSpPr bwMode="auto">
              <a:xfrm>
                <a:off x="1406" y="884"/>
                <a:ext cx="1406" cy="358"/>
                <a:chOff x="1406" y="884"/>
                <a:chExt cx="1406" cy="358"/>
              </a:xfrm>
            </p:grpSpPr>
            <p:sp>
              <p:nvSpPr>
                <p:cNvPr id="15705" name="Rectangle 345"/>
                <p:cNvSpPr>
                  <a:spLocks noChangeArrowheads="1"/>
                </p:cNvSpPr>
                <p:nvPr/>
              </p:nvSpPr>
              <p:spPr bwMode="auto">
                <a:xfrm>
                  <a:off x="1448" y="926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Derived from the people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39" name="Rectangle 379"/>
                <p:cNvSpPr>
                  <a:spLocks noChangeArrowheads="1"/>
                </p:cNvSpPr>
                <p:nvPr/>
              </p:nvSpPr>
              <p:spPr bwMode="auto">
                <a:xfrm>
                  <a:off x="1406" y="884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42" name="Group 382"/>
              <p:cNvGrpSpPr>
                <a:grpSpLocks/>
              </p:cNvGrpSpPr>
              <p:nvPr/>
            </p:nvGrpSpPr>
            <p:grpSpPr bwMode="auto">
              <a:xfrm>
                <a:off x="2812" y="884"/>
                <a:ext cx="1874" cy="358"/>
                <a:chOff x="2812" y="884"/>
                <a:chExt cx="1874" cy="358"/>
              </a:xfrm>
            </p:grpSpPr>
            <p:sp>
              <p:nvSpPr>
                <p:cNvPr id="15706" name="Rectangle 346"/>
                <p:cNvSpPr>
                  <a:spLocks noChangeArrowheads="1"/>
                </p:cNvSpPr>
                <p:nvPr/>
              </p:nvSpPr>
              <p:spPr bwMode="auto">
                <a:xfrm>
                  <a:off x="2854" y="926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Derived from the states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41" name="Rectangle 381"/>
                <p:cNvSpPr>
                  <a:spLocks noChangeArrowheads="1"/>
                </p:cNvSpPr>
                <p:nvPr/>
              </p:nvSpPr>
              <p:spPr bwMode="auto">
                <a:xfrm>
                  <a:off x="2812" y="884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44" name="Group 384"/>
              <p:cNvGrpSpPr>
                <a:grpSpLocks/>
              </p:cNvGrpSpPr>
              <p:nvPr/>
            </p:nvGrpSpPr>
            <p:grpSpPr bwMode="auto">
              <a:xfrm>
                <a:off x="0" y="1326"/>
                <a:ext cx="1406" cy="358"/>
                <a:chOff x="0" y="1326"/>
                <a:chExt cx="1406" cy="358"/>
              </a:xfrm>
            </p:grpSpPr>
            <p:sp>
              <p:nvSpPr>
                <p:cNvPr id="15707" name="Rectangle 347"/>
                <p:cNvSpPr>
                  <a:spLocks noChangeArrowheads="1"/>
                </p:cNvSpPr>
                <p:nvPr/>
              </p:nvSpPr>
              <p:spPr bwMode="auto">
                <a:xfrm>
                  <a:off x="42" y="1368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Executive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43" name="Rectangle 383"/>
                <p:cNvSpPr>
                  <a:spLocks noChangeArrowheads="1"/>
                </p:cNvSpPr>
                <p:nvPr/>
              </p:nvSpPr>
              <p:spPr bwMode="auto">
                <a:xfrm>
                  <a:off x="0" y="1326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46" name="Group 386"/>
              <p:cNvGrpSpPr>
                <a:grpSpLocks/>
              </p:cNvGrpSpPr>
              <p:nvPr/>
            </p:nvGrpSpPr>
            <p:grpSpPr bwMode="auto">
              <a:xfrm>
                <a:off x="1406" y="1326"/>
                <a:ext cx="1406" cy="358"/>
                <a:chOff x="1406" y="1326"/>
                <a:chExt cx="1406" cy="358"/>
              </a:xfrm>
            </p:grpSpPr>
            <p:sp>
              <p:nvSpPr>
                <p:cNvPr id="15708" name="Rectangle 348"/>
                <p:cNvSpPr>
                  <a:spLocks noChangeArrowheads="1"/>
                </p:cNvSpPr>
                <p:nvPr/>
              </p:nvSpPr>
              <p:spPr bwMode="auto">
                <a:xfrm>
                  <a:off x="1448" y="1368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Unspecified size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45" name="Rectangle 385"/>
                <p:cNvSpPr>
                  <a:spLocks noChangeArrowheads="1"/>
                </p:cNvSpPr>
                <p:nvPr/>
              </p:nvSpPr>
              <p:spPr bwMode="auto">
                <a:xfrm>
                  <a:off x="1406" y="1326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48" name="Group 388"/>
              <p:cNvGrpSpPr>
                <a:grpSpLocks/>
              </p:cNvGrpSpPr>
              <p:nvPr/>
            </p:nvGrpSpPr>
            <p:grpSpPr bwMode="auto">
              <a:xfrm>
                <a:off x="2812" y="1326"/>
                <a:ext cx="1874" cy="358"/>
                <a:chOff x="2812" y="1326"/>
                <a:chExt cx="1874" cy="358"/>
              </a:xfrm>
            </p:grpSpPr>
            <p:sp>
              <p:nvSpPr>
                <p:cNvPr id="15709" name="Rectangle 349"/>
                <p:cNvSpPr>
                  <a:spLocks noChangeArrowheads="1"/>
                </p:cNvSpPr>
                <p:nvPr/>
              </p:nvSpPr>
              <p:spPr bwMode="auto">
                <a:xfrm>
                  <a:off x="2854" y="1368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More than one person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47" name="Rectangle 387"/>
                <p:cNvSpPr>
                  <a:spLocks noChangeArrowheads="1"/>
                </p:cNvSpPr>
                <p:nvPr/>
              </p:nvSpPr>
              <p:spPr bwMode="auto">
                <a:xfrm>
                  <a:off x="2812" y="1326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50" name="Group 390"/>
              <p:cNvGrpSpPr>
                <a:grpSpLocks/>
              </p:cNvGrpSpPr>
              <p:nvPr/>
            </p:nvGrpSpPr>
            <p:grpSpPr bwMode="auto">
              <a:xfrm>
                <a:off x="0" y="1768"/>
                <a:ext cx="1406" cy="358"/>
                <a:chOff x="0" y="1768"/>
                <a:chExt cx="1406" cy="358"/>
              </a:xfrm>
            </p:grpSpPr>
            <p:sp>
              <p:nvSpPr>
                <p:cNvPr id="15710" name="Rectangle 350"/>
                <p:cNvSpPr>
                  <a:spLocks noChangeArrowheads="1"/>
                </p:cNvSpPr>
                <p:nvPr/>
              </p:nvSpPr>
              <p:spPr bwMode="auto">
                <a:xfrm>
                  <a:off x="42" y="1810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Decision rule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49" name="Rectangle 389"/>
                <p:cNvSpPr>
                  <a:spLocks noChangeArrowheads="1"/>
                </p:cNvSpPr>
                <p:nvPr/>
              </p:nvSpPr>
              <p:spPr bwMode="auto">
                <a:xfrm>
                  <a:off x="0" y="1768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52" name="Group 392"/>
              <p:cNvGrpSpPr>
                <a:grpSpLocks/>
              </p:cNvGrpSpPr>
              <p:nvPr/>
            </p:nvGrpSpPr>
            <p:grpSpPr bwMode="auto">
              <a:xfrm>
                <a:off x="1406" y="1768"/>
                <a:ext cx="1406" cy="358"/>
                <a:chOff x="1406" y="1768"/>
                <a:chExt cx="1406" cy="358"/>
              </a:xfrm>
            </p:grpSpPr>
            <p:sp>
              <p:nvSpPr>
                <p:cNvPr id="15711" name="Rectangle 351"/>
                <p:cNvSpPr>
                  <a:spLocks noChangeArrowheads="1"/>
                </p:cNvSpPr>
                <p:nvPr/>
              </p:nvSpPr>
              <p:spPr bwMode="auto">
                <a:xfrm>
                  <a:off x="1448" y="1810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Majority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51" name="Rectangle 391"/>
                <p:cNvSpPr>
                  <a:spLocks noChangeArrowheads="1"/>
                </p:cNvSpPr>
                <p:nvPr/>
              </p:nvSpPr>
              <p:spPr bwMode="auto">
                <a:xfrm>
                  <a:off x="1406" y="1768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54" name="Group 394"/>
              <p:cNvGrpSpPr>
                <a:grpSpLocks/>
              </p:cNvGrpSpPr>
              <p:nvPr/>
            </p:nvGrpSpPr>
            <p:grpSpPr bwMode="auto">
              <a:xfrm>
                <a:off x="2812" y="1768"/>
                <a:ext cx="1874" cy="358"/>
                <a:chOff x="2812" y="1768"/>
                <a:chExt cx="1874" cy="358"/>
              </a:xfrm>
            </p:grpSpPr>
            <p:sp>
              <p:nvSpPr>
                <p:cNvPr id="15712" name="Rectangle 352"/>
                <p:cNvSpPr>
                  <a:spLocks noChangeArrowheads="1"/>
                </p:cNvSpPr>
                <p:nvPr/>
              </p:nvSpPr>
              <p:spPr bwMode="auto">
                <a:xfrm>
                  <a:off x="2854" y="1810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Extraordinary majority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53" name="Rectangle 393"/>
                <p:cNvSpPr>
                  <a:spLocks noChangeArrowheads="1"/>
                </p:cNvSpPr>
                <p:nvPr/>
              </p:nvSpPr>
              <p:spPr bwMode="auto">
                <a:xfrm>
                  <a:off x="2812" y="1768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56" name="Group 396"/>
              <p:cNvGrpSpPr>
                <a:grpSpLocks/>
              </p:cNvGrpSpPr>
              <p:nvPr/>
            </p:nvGrpSpPr>
            <p:grpSpPr bwMode="auto">
              <a:xfrm>
                <a:off x="0" y="2210"/>
                <a:ext cx="1406" cy="358"/>
                <a:chOff x="0" y="2210"/>
                <a:chExt cx="1406" cy="358"/>
              </a:xfrm>
            </p:grpSpPr>
            <p:sp>
              <p:nvSpPr>
                <p:cNvPr id="15713" name="Rectangle 353"/>
                <p:cNvSpPr>
                  <a:spLocks noChangeArrowheads="1"/>
                </p:cNvSpPr>
                <p:nvPr/>
              </p:nvSpPr>
              <p:spPr bwMode="auto">
                <a:xfrm>
                  <a:off x="42" y="2252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State laws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55" name="Rectangle 395"/>
                <p:cNvSpPr>
                  <a:spLocks noChangeArrowheads="1"/>
                </p:cNvSpPr>
                <p:nvPr/>
              </p:nvSpPr>
              <p:spPr bwMode="auto">
                <a:xfrm>
                  <a:off x="0" y="2210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58" name="Group 398"/>
              <p:cNvGrpSpPr>
                <a:grpSpLocks/>
              </p:cNvGrpSpPr>
              <p:nvPr/>
            </p:nvGrpSpPr>
            <p:grpSpPr bwMode="auto">
              <a:xfrm>
                <a:off x="1406" y="2210"/>
                <a:ext cx="1406" cy="358"/>
                <a:chOff x="1406" y="2210"/>
                <a:chExt cx="1406" cy="358"/>
              </a:xfrm>
            </p:grpSpPr>
            <p:sp>
              <p:nvSpPr>
                <p:cNvPr id="15714" name="Rectangle 354"/>
                <p:cNvSpPr>
                  <a:spLocks noChangeArrowheads="1"/>
                </p:cNvSpPr>
                <p:nvPr/>
              </p:nvSpPr>
              <p:spPr bwMode="auto">
                <a:xfrm>
                  <a:off x="1448" y="2252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Legislature can override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57" name="Rectangle 397"/>
                <p:cNvSpPr>
                  <a:spLocks noChangeArrowheads="1"/>
                </p:cNvSpPr>
                <p:nvPr/>
              </p:nvSpPr>
              <p:spPr bwMode="auto">
                <a:xfrm>
                  <a:off x="1406" y="2210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60" name="Group 400"/>
              <p:cNvGrpSpPr>
                <a:grpSpLocks/>
              </p:cNvGrpSpPr>
              <p:nvPr/>
            </p:nvGrpSpPr>
            <p:grpSpPr bwMode="auto">
              <a:xfrm>
                <a:off x="2812" y="2210"/>
                <a:ext cx="1874" cy="358"/>
                <a:chOff x="2812" y="2210"/>
                <a:chExt cx="1874" cy="358"/>
              </a:xfrm>
            </p:grpSpPr>
            <p:sp>
              <p:nvSpPr>
                <p:cNvPr id="15715" name="Rectangle 355"/>
                <p:cNvSpPr>
                  <a:spLocks noChangeArrowheads="1"/>
                </p:cNvSpPr>
                <p:nvPr/>
              </p:nvSpPr>
              <p:spPr bwMode="auto">
                <a:xfrm>
                  <a:off x="2854" y="2252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National law is supreme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59" name="Rectangle 399"/>
                <p:cNvSpPr>
                  <a:spLocks noChangeArrowheads="1"/>
                </p:cNvSpPr>
                <p:nvPr/>
              </p:nvSpPr>
              <p:spPr bwMode="auto">
                <a:xfrm>
                  <a:off x="2812" y="2210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62" name="Group 402"/>
              <p:cNvGrpSpPr>
                <a:grpSpLocks/>
              </p:cNvGrpSpPr>
              <p:nvPr/>
            </p:nvGrpSpPr>
            <p:grpSpPr bwMode="auto">
              <a:xfrm>
                <a:off x="0" y="2652"/>
                <a:ext cx="1406" cy="358"/>
                <a:chOff x="0" y="2652"/>
                <a:chExt cx="1406" cy="358"/>
              </a:xfrm>
            </p:grpSpPr>
            <p:sp>
              <p:nvSpPr>
                <p:cNvPr id="15716" name="Rectangle 356"/>
                <p:cNvSpPr>
                  <a:spLocks noChangeArrowheads="1"/>
                </p:cNvSpPr>
                <p:nvPr/>
              </p:nvSpPr>
              <p:spPr bwMode="auto">
                <a:xfrm>
                  <a:off x="42" y="2694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Executive removal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61" name="Rectangle 401"/>
                <p:cNvSpPr>
                  <a:spLocks noChangeArrowheads="1"/>
                </p:cNvSpPr>
                <p:nvPr/>
              </p:nvSpPr>
              <p:spPr bwMode="auto">
                <a:xfrm>
                  <a:off x="0" y="2652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64" name="Group 404"/>
              <p:cNvGrpSpPr>
                <a:grpSpLocks/>
              </p:cNvGrpSpPr>
              <p:nvPr/>
            </p:nvGrpSpPr>
            <p:grpSpPr bwMode="auto">
              <a:xfrm>
                <a:off x="1406" y="2652"/>
                <a:ext cx="1406" cy="358"/>
                <a:chOff x="1406" y="2652"/>
                <a:chExt cx="1406" cy="358"/>
              </a:xfrm>
            </p:grpSpPr>
            <p:sp>
              <p:nvSpPr>
                <p:cNvPr id="15717" name="Rectangle 357"/>
                <p:cNvSpPr>
                  <a:spLocks noChangeArrowheads="1"/>
                </p:cNvSpPr>
                <p:nvPr/>
              </p:nvSpPr>
              <p:spPr bwMode="auto">
                <a:xfrm>
                  <a:off x="1448" y="2694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By Congress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63" name="Rectangle 403"/>
                <p:cNvSpPr>
                  <a:spLocks noChangeArrowheads="1"/>
                </p:cNvSpPr>
                <p:nvPr/>
              </p:nvSpPr>
              <p:spPr bwMode="auto">
                <a:xfrm>
                  <a:off x="1406" y="2652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66" name="Group 406"/>
              <p:cNvGrpSpPr>
                <a:grpSpLocks/>
              </p:cNvGrpSpPr>
              <p:nvPr/>
            </p:nvGrpSpPr>
            <p:grpSpPr bwMode="auto">
              <a:xfrm>
                <a:off x="2812" y="2652"/>
                <a:ext cx="1874" cy="358"/>
                <a:chOff x="2812" y="2652"/>
                <a:chExt cx="1874" cy="358"/>
              </a:xfrm>
            </p:grpSpPr>
            <p:sp>
              <p:nvSpPr>
                <p:cNvPr id="15718" name="Rectangle 358"/>
                <p:cNvSpPr>
                  <a:spLocks noChangeArrowheads="1"/>
                </p:cNvSpPr>
                <p:nvPr/>
              </p:nvSpPr>
              <p:spPr bwMode="auto">
                <a:xfrm>
                  <a:off x="2854" y="2694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By a majority of the states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65" name="Rectangle 405"/>
                <p:cNvSpPr>
                  <a:spLocks noChangeArrowheads="1"/>
                </p:cNvSpPr>
                <p:nvPr/>
              </p:nvSpPr>
              <p:spPr bwMode="auto">
                <a:xfrm>
                  <a:off x="2812" y="2652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68" name="Group 408"/>
              <p:cNvGrpSpPr>
                <a:grpSpLocks/>
              </p:cNvGrpSpPr>
              <p:nvPr/>
            </p:nvGrpSpPr>
            <p:grpSpPr bwMode="auto">
              <a:xfrm>
                <a:off x="0" y="3094"/>
                <a:ext cx="1406" cy="512"/>
                <a:chOff x="0" y="3094"/>
                <a:chExt cx="1406" cy="512"/>
              </a:xfrm>
            </p:grpSpPr>
            <p:sp>
              <p:nvSpPr>
                <p:cNvPr id="15719" name="Rectangle 359"/>
                <p:cNvSpPr>
                  <a:spLocks noChangeArrowheads="1"/>
                </p:cNvSpPr>
                <p:nvPr/>
              </p:nvSpPr>
              <p:spPr bwMode="auto">
                <a:xfrm>
                  <a:off x="42" y="3136"/>
                  <a:ext cx="1322" cy="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Courts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67" name="Rectangle 407"/>
                <p:cNvSpPr>
                  <a:spLocks noChangeArrowheads="1"/>
                </p:cNvSpPr>
                <p:nvPr/>
              </p:nvSpPr>
              <p:spPr bwMode="auto">
                <a:xfrm>
                  <a:off x="0" y="3094"/>
                  <a:ext cx="1406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70" name="Group 410"/>
              <p:cNvGrpSpPr>
                <a:grpSpLocks/>
              </p:cNvGrpSpPr>
              <p:nvPr/>
            </p:nvGrpSpPr>
            <p:grpSpPr bwMode="auto">
              <a:xfrm>
                <a:off x="1406" y="3094"/>
                <a:ext cx="1406" cy="512"/>
                <a:chOff x="1406" y="3094"/>
                <a:chExt cx="1406" cy="512"/>
              </a:xfrm>
            </p:grpSpPr>
            <p:sp>
              <p:nvSpPr>
                <p:cNvPr id="15720" name="Rectangle 360"/>
                <p:cNvSpPr>
                  <a:spLocks noChangeArrowheads="1"/>
                </p:cNvSpPr>
                <p:nvPr/>
              </p:nvSpPr>
              <p:spPr bwMode="auto">
                <a:xfrm>
                  <a:off x="1448" y="3136"/>
                  <a:ext cx="1322" cy="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National judiciary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69" name="Rectangle 409"/>
                <p:cNvSpPr>
                  <a:spLocks noChangeArrowheads="1"/>
                </p:cNvSpPr>
                <p:nvPr/>
              </p:nvSpPr>
              <p:spPr bwMode="auto">
                <a:xfrm>
                  <a:off x="1406" y="3094"/>
                  <a:ext cx="1406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72" name="Group 412"/>
              <p:cNvGrpSpPr>
                <a:grpSpLocks/>
              </p:cNvGrpSpPr>
              <p:nvPr/>
            </p:nvGrpSpPr>
            <p:grpSpPr bwMode="auto">
              <a:xfrm>
                <a:off x="2812" y="3094"/>
                <a:ext cx="1874" cy="512"/>
                <a:chOff x="2812" y="3094"/>
                <a:chExt cx="1874" cy="512"/>
              </a:xfrm>
            </p:grpSpPr>
            <p:sp>
              <p:nvSpPr>
                <p:cNvPr id="15721" name="Rectangle 361"/>
                <p:cNvSpPr>
                  <a:spLocks noChangeArrowheads="1"/>
                </p:cNvSpPr>
                <p:nvPr/>
              </p:nvSpPr>
              <p:spPr bwMode="auto">
                <a:xfrm>
                  <a:off x="2854" y="3136"/>
                  <a:ext cx="1790" cy="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No provision for national judiciary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71" name="Rectangle 411"/>
                <p:cNvSpPr>
                  <a:spLocks noChangeArrowheads="1"/>
                </p:cNvSpPr>
                <p:nvPr/>
              </p:nvSpPr>
              <p:spPr bwMode="auto">
                <a:xfrm>
                  <a:off x="2812" y="3094"/>
                  <a:ext cx="1874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74" name="Group 414"/>
              <p:cNvGrpSpPr>
                <a:grpSpLocks/>
              </p:cNvGrpSpPr>
              <p:nvPr/>
            </p:nvGrpSpPr>
            <p:grpSpPr bwMode="auto">
              <a:xfrm>
                <a:off x="0" y="3690"/>
                <a:ext cx="1406" cy="358"/>
                <a:chOff x="0" y="3690"/>
                <a:chExt cx="1406" cy="358"/>
              </a:xfrm>
            </p:grpSpPr>
            <p:sp>
              <p:nvSpPr>
                <p:cNvPr id="15722" name="Rectangle 362"/>
                <p:cNvSpPr>
                  <a:spLocks noChangeArrowheads="1"/>
                </p:cNvSpPr>
                <p:nvPr/>
              </p:nvSpPr>
              <p:spPr bwMode="auto">
                <a:xfrm>
                  <a:off x="42" y="3732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Ratification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73" name="Rectangle 413"/>
                <p:cNvSpPr>
                  <a:spLocks noChangeArrowheads="1"/>
                </p:cNvSpPr>
                <p:nvPr/>
              </p:nvSpPr>
              <p:spPr bwMode="auto">
                <a:xfrm>
                  <a:off x="0" y="3690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76" name="Group 416"/>
              <p:cNvGrpSpPr>
                <a:grpSpLocks/>
              </p:cNvGrpSpPr>
              <p:nvPr/>
            </p:nvGrpSpPr>
            <p:grpSpPr bwMode="auto">
              <a:xfrm>
                <a:off x="1406" y="3690"/>
                <a:ext cx="1406" cy="358"/>
                <a:chOff x="1406" y="3690"/>
                <a:chExt cx="1406" cy="358"/>
              </a:xfrm>
            </p:grpSpPr>
            <p:sp>
              <p:nvSpPr>
                <p:cNvPr id="15723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48" y="3732"/>
                  <a:ext cx="1322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By the people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75" name="Rectangle 415"/>
                <p:cNvSpPr>
                  <a:spLocks noChangeArrowheads="1"/>
                </p:cNvSpPr>
                <p:nvPr/>
              </p:nvSpPr>
              <p:spPr bwMode="auto">
                <a:xfrm>
                  <a:off x="1406" y="3690"/>
                  <a:ext cx="1406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78" name="Group 418"/>
              <p:cNvGrpSpPr>
                <a:grpSpLocks/>
              </p:cNvGrpSpPr>
              <p:nvPr/>
            </p:nvGrpSpPr>
            <p:grpSpPr bwMode="auto">
              <a:xfrm>
                <a:off x="2812" y="3690"/>
                <a:ext cx="1874" cy="358"/>
                <a:chOff x="2812" y="3690"/>
                <a:chExt cx="1874" cy="358"/>
              </a:xfrm>
            </p:grpSpPr>
            <p:sp>
              <p:nvSpPr>
                <p:cNvPr id="15724" name="Rectangle 364"/>
                <p:cNvSpPr>
                  <a:spLocks noChangeArrowheads="1"/>
                </p:cNvSpPr>
                <p:nvPr/>
              </p:nvSpPr>
              <p:spPr bwMode="auto">
                <a:xfrm>
                  <a:off x="2854" y="3732"/>
                  <a:ext cx="179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cs typeface="Times New Roman" pitchFamily="18" charset="0"/>
                    </a:rPr>
                    <a:t>By the states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15777" name="Rectangle 417"/>
                <p:cNvSpPr>
                  <a:spLocks noChangeArrowheads="1"/>
                </p:cNvSpPr>
                <p:nvPr/>
              </p:nvSpPr>
              <p:spPr bwMode="auto">
                <a:xfrm>
                  <a:off x="2812" y="3690"/>
                  <a:ext cx="1874" cy="3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780" name="Rectangle 420"/>
            <p:cNvSpPr>
              <a:spLocks noChangeArrowheads="1"/>
            </p:cNvSpPr>
            <p:nvPr/>
          </p:nvSpPr>
          <p:spPr bwMode="auto">
            <a:xfrm>
              <a:off x="-3" y="-3"/>
              <a:ext cx="4692" cy="405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3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Page 95 – Questions 1-6</a:t>
            </a:r>
          </a:p>
          <a:p>
            <a:endParaRPr lang="en-US" sz="4800" dirty="0" smtClean="0"/>
          </a:p>
          <a:p>
            <a:r>
              <a:rPr lang="en-US" sz="4800" dirty="0" smtClean="0"/>
              <a:t>Due at the end of class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01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Constitutional Compromises</a:t>
            </a:r>
            <a:br>
              <a:rPr lang="en-US"/>
            </a:b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Delegates argued for weeks about the structure of government</a:t>
            </a:r>
          </a:p>
          <a:p>
            <a:r>
              <a:rPr lang="en-US"/>
              <a:t>They also argued key topics which faced the country at the time </a:t>
            </a:r>
          </a:p>
          <a:p>
            <a:pPr>
              <a:buFontTx/>
              <a:buNone/>
            </a:pPr>
            <a:r>
              <a:rPr lang="en-US"/>
              <a:t>Slavery</a:t>
            </a:r>
          </a:p>
          <a:p>
            <a:pPr>
              <a:buFontTx/>
              <a:buNone/>
            </a:pPr>
            <a:r>
              <a:rPr lang="en-US"/>
              <a:t>Taxes</a:t>
            </a:r>
          </a:p>
          <a:p>
            <a:pPr>
              <a:buFontTx/>
              <a:buNone/>
            </a:pPr>
            <a:r>
              <a:rPr lang="en-US"/>
              <a:t>Electing a leader</a:t>
            </a:r>
          </a:p>
        </p:txBody>
      </p:sp>
    </p:spTree>
    <p:extLst>
      <p:ext uri="{BB962C8B-B14F-4D97-AF65-F5344CB8AC3E}">
        <p14:creationId xmlns:p14="http://schemas.microsoft.com/office/powerpoint/2010/main" val="4019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Connecticut Compromise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Branches of government</a:t>
            </a:r>
          </a:p>
          <a:p>
            <a:r>
              <a:rPr lang="en-US"/>
              <a:t>Two house legislature</a:t>
            </a:r>
          </a:p>
          <a:p>
            <a:r>
              <a:rPr lang="en-US"/>
              <a:t>Representation in one house was based on population (House of Reps)</a:t>
            </a:r>
          </a:p>
          <a:p>
            <a:r>
              <a:rPr lang="en-US"/>
              <a:t>In the other house there was equal representation for all states (senate)</a:t>
            </a:r>
          </a:p>
        </p:txBody>
      </p:sp>
      <p:pic>
        <p:nvPicPr>
          <p:cNvPr id="11268" name="Picture 4" descr="C:\Program Files\Common Files\Microsoft Shared\Clipart\cagcat50\PE032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257800"/>
            <a:ext cx="1406525" cy="1268413"/>
          </a:xfrm>
          <a:prstGeom prst="rect">
            <a:avLst/>
          </a:prstGeom>
          <a:noFill/>
        </p:spPr>
      </p:pic>
      <p:pic>
        <p:nvPicPr>
          <p:cNvPr id="11269" name="Picture 5" descr="C:\Program Files\Common Files\Microsoft Shared\Clipart\cagcat50\PE032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181600"/>
            <a:ext cx="1406525" cy="126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14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>
            <p:ph/>
          </p:nvPr>
        </p:nvGraphicFramePr>
        <p:xfrm>
          <a:off x="1439863" y="152400"/>
          <a:ext cx="6751637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6354062" imgH="6095238" progId="MSPhotoEd.3">
                  <p:embed/>
                </p:oleObj>
              </mc:Choice>
              <mc:Fallback>
                <p:oleObj name="Photo Editor Photo" r:id="rId3" imgW="6354062" imgH="6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52400"/>
                        <a:ext cx="6751637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45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3/5 Compromise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time in our short history we let African Americans down</a:t>
            </a:r>
          </a:p>
          <a:p>
            <a:endParaRPr lang="en-US"/>
          </a:p>
          <a:p>
            <a:r>
              <a:rPr lang="en-US"/>
              <a:t>Said slaves would be counted as 3/5 of a person for taxes and representation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Who is this compromise between?</a:t>
            </a:r>
          </a:p>
        </p:txBody>
      </p:sp>
    </p:spTree>
    <p:extLst>
      <p:ext uri="{BB962C8B-B14F-4D97-AF65-F5344CB8AC3E}">
        <p14:creationId xmlns:p14="http://schemas.microsoft.com/office/powerpoint/2010/main" val="3408981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Interstate Trade (commerce)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what got Michael Vick and Martha Stewart</a:t>
            </a:r>
          </a:p>
        </p:txBody>
      </p:sp>
      <p:pic>
        <p:nvPicPr>
          <p:cNvPr id="29701" name="Picture 5" descr="060927_michaelVick_vmed_5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7000"/>
            <a:ext cx="2209800" cy="4191000"/>
          </a:xfrm>
          <a:prstGeom prst="rect">
            <a:avLst/>
          </a:prstGeom>
          <a:noFill/>
        </p:spPr>
      </p:pic>
      <p:pic>
        <p:nvPicPr>
          <p:cNvPr id="29703" name="Picture 7" descr="050820_MarthaStewart_h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67000"/>
            <a:ext cx="3810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491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Slave Trade Compromise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third time we let African Americans down</a:t>
            </a:r>
          </a:p>
          <a:p>
            <a:pPr>
              <a:lnSpc>
                <a:spcPct val="90000"/>
              </a:lnSpc>
            </a:pPr>
            <a:r>
              <a:rPr lang="en-US" sz="2800"/>
              <a:t>Many states did not want slavery and felt congress should have the power to control it</a:t>
            </a:r>
          </a:p>
          <a:p>
            <a:pPr>
              <a:lnSpc>
                <a:spcPct val="90000"/>
              </a:lnSpc>
            </a:pPr>
            <a:r>
              <a:rPr lang="en-US" sz="2800"/>
              <a:t>Many states saw slavery as essential to their economy and didn’t want congress to outlaw it </a:t>
            </a:r>
          </a:p>
          <a:p>
            <a:pPr>
              <a:lnSpc>
                <a:spcPct val="90000"/>
              </a:lnSpc>
            </a:pPr>
            <a:r>
              <a:rPr lang="en-US" sz="2800"/>
              <a:t>Delegates feared the issue would tear the meetings apart</a:t>
            </a:r>
          </a:p>
          <a:p>
            <a:pPr>
              <a:lnSpc>
                <a:spcPct val="90000"/>
              </a:lnSpc>
            </a:pPr>
            <a:r>
              <a:rPr lang="en-US" sz="2800"/>
              <a:t>Slave states agree to let congress regulate trade as long as they don’t talk about the slave trade for 20 years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4309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Electoral College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Many thought only the wealthy and educated (like congress) should pick the president</a:t>
            </a:r>
          </a:p>
          <a:p>
            <a:pPr>
              <a:lnSpc>
                <a:spcPct val="90000"/>
              </a:lnSpc>
            </a:pPr>
            <a:r>
              <a:rPr lang="en-US"/>
              <a:t>Many thought everyone should get to choose.</a:t>
            </a:r>
          </a:p>
          <a:p>
            <a:pPr>
              <a:lnSpc>
                <a:spcPct val="90000"/>
              </a:lnSpc>
            </a:pPr>
            <a:r>
              <a:rPr lang="en-US"/>
              <a:t>They decide the state government (chosen by the people) should get to choose electors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Now voters choose electors directly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471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27" descr="D:\files\ch07\bailey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69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v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3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46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System</a:t>
            </a:r>
            <a:br>
              <a:rPr lang="en-US"/>
            </a:br>
            <a:r>
              <a:rPr lang="en-US" sz="2400" b="1"/>
              <a:t>Power divided among the national and state governments</a:t>
            </a:r>
            <a:endParaRPr lang="en-US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Constitution gives specific powers to national Government.</a:t>
            </a:r>
          </a:p>
          <a:p>
            <a:r>
              <a:rPr lang="en-US" sz="2400"/>
              <a:t>Coin money</a:t>
            </a:r>
          </a:p>
          <a:p>
            <a:r>
              <a:rPr lang="en-US" sz="2400"/>
              <a:t>Declare war</a:t>
            </a:r>
          </a:p>
          <a:p>
            <a:r>
              <a:rPr lang="en-US" sz="2400"/>
              <a:t>Etc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All other powers are assumed to belong to the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States.</a:t>
            </a:r>
          </a:p>
          <a:p>
            <a:pPr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2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14400"/>
            <a:ext cx="6400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Federalism in the United States</a:t>
            </a:r>
          </a:p>
        </p:txBody>
      </p:sp>
      <p:pic>
        <p:nvPicPr>
          <p:cNvPr id="23556" name="Picture 4" descr="\\e465000n10\utility$\software\Office 2000\Disk2\PFiles\MSOffice\Clipart\standard\stddir1\BD0697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867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787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is divided between the State and National Government</a:t>
            </a:r>
          </a:p>
          <a:p>
            <a:r>
              <a:rPr lang="en-US"/>
              <a:t>Federalist felt this would keep citizens safe from abuses by the government</a:t>
            </a:r>
          </a:p>
          <a:p>
            <a:r>
              <a:rPr lang="en-US"/>
              <a:t>Thought it would protect both citizens and states rights</a:t>
            </a:r>
          </a:p>
        </p:txBody>
      </p:sp>
      <p:pic>
        <p:nvPicPr>
          <p:cNvPr id="24580" name="Picture 4" descr="\\e465000n10\utility$\software\Office 2000\Disk2\PFiles\MSOffice\Clipart\standard\stddir2\BS0119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67200"/>
            <a:ext cx="48768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532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 Cake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sharing of powers would work because they are supposed to be separate like the layers of the cake </a:t>
            </a:r>
          </a:p>
          <a:p>
            <a:r>
              <a:rPr lang="en-US"/>
              <a:t>National on top, State in the middle, local on the bottom</a:t>
            </a:r>
          </a:p>
          <a:p>
            <a:r>
              <a:rPr lang="en-US"/>
              <a:t>In theory these  levels have distinct powers</a:t>
            </a:r>
          </a:p>
        </p:txBody>
      </p:sp>
      <p:pic>
        <p:nvPicPr>
          <p:cNvPr id="25604" name="Picture 4" descr="\\e465000n10\utility$\software\Office 2000\Disk2\PFiles\MSOffice\Clipart\standard\stddir1\BD0511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888" y="3440113"/>
            <a:ext cx="2678112" cy="341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21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Athens Democracy Expands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/>
            <a:r>
              <a:rPr lang="en-US" smtClean="0"/>
              <a:t>Limited Democracy Problems</a:t>
            </a:r>
          </a:p>
          <a:p>
            <a:pPr lvl="1" eaLnBrk="1" hangingPunct="1"/>
            <a:r>
              <a:rPr lang="en-US" smtClean="0"/>
              <a:t>Poor citizens could not vote because of poll taxes</a:t>
            </a:r>
          </a:p>
          <a:p>
            <a:pPr lvl="1" eaLnBrk="1" hangingPunct="1"/>
            <a:r>
              <a:rPr lang="en-US" smtClean="0"/>
              <a:t>Poor citizens could not sit on juries</a:t>
            </a:r>
          </a:p>
          <a:p>
            <a:pPr lvl="2" eaLnBrk="1" hangingPunct="1"/>
            <a:r>
              <a:rPr lang="en-US" smtClean="0"/>
              <a:t>Jurors were not paid</a:t>
            </a:r>
          </a:p>
          <a:p>
            <a:pPr lvl="2" eaLnBrk="1" hangingPunct="1"/>
            <a:r>
              <a:rPr lang="en-US" smtClean="0"/>
              <a:t>Could not miss work</a:t>
            </a:r>
          </a:p>
          <a:p>
            <a:pPr eaLnBrk="1" hangingPunct="1"/>
            <a:r>
              <a:rPr lang="en-US" smtClean="0"/>
              <a:t>Pericles reforms the government (490 B.C.)</a:t>
            </a:r>
          </a:p>
          <a:p>
            <a:pPr lvl="1" eaLnBrk="1" hangingPunct="1"/>
            <a:r>
              <a:rPr lang="en-US" smtClean="0"/>
              <a:t>Increased number of paid officials &amp; paid jurors</a:t>
            </a:r>
          </a:p>
          <a:p>
            <a:pPr lvl="1" eaLnBrk="1" hangingPunct="1"/>
            <a:r>
              <a:rPr lang="en-US" smtClean="0"/>
              <a:t>New leader forms a Direct Democracy</a:t>
            </a:r>
          </a:p>
          <a:p>
            <a:pPr lvl="1" eaLnBrk="1" hangingPunct="1"/>
            <a:r>
              <a:rPr lang="en-US" smtClean="0"/>
              <a:t>Citizens have to vote to create good laws</a:t>
            </a:r>
          </a:p>
        </p:txBody>
      </p:sp>
    </p:spTree>
    <p:extLst>
      <p:ext uri="{BB962C8B-B14F-4D97-AF65-F5344CB8AC3E}">
        <p14:creationId xmlns:p14="http://schemas.microsoft.com/office/powerpoint/2010/main" val="1412568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given to the levels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National- powers clearly stated in the constitution in articles I,II and III</a:t>
            </a:r>
          </a:p>
          <a:p>
            <a:pPr>
              <a:lnSpc>
                <a:spcPct val="90000"/>
              </a:lnSpc>
            </a:pPr>
            <a:r>
              <a:rPr lang="en-US"/>
              <a:t>Supremacy Clause- When national is at conflict with any other level the national wins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r>
              <a:rPr lang="en-US" sz="2400"/>
              <a:t>State “assumed” to have the powers not given to the national in the constitution</a:t>
            </a:r>
          </a:p>
          <a:p>
            <a:pPr>
              <a:buFontTx/>
              <a:buNone/>
            </a:pPr>
            <a:r>
              <a:rPr lang="en-US" sz="2400"/>
              <a:t>(10</a:t>
            </a:r>
            <a:r>
              <a:rPr lang="en-US" sz="2400" baseline="30000"/>
              <a:t>th</a:t>
            </a:r>
            <a:r>
              <a:rPr lang="en-US" sz="2400"/>
              <a:t> amendment)</a:t>
            </a:r>
          </a:p>
          <a:p>
            <a:pPr>
              <a:buFontTx/>
              <a:buNone/>
            </a:pPr>
            <a:r>
              <a:rPr lang="en-US" sz="2400"/>
              <a:t>However many court cases and amendments since then have increased the power of the nation over the states</a:t>
            </a:r>
          </a:p>
          <a:p>
            <a:pPr>
              <a:buFontTx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9891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Marble Cake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Today most look at federalism as a marble cake </a:t>
            </a:r>
          </a:p>
          <a:p>
            <a:pPr>
              <a:lnSpc>
                <a:spcPct val="90000"/>
              </a:lnSpc>
            </a:pPr>
            <a:r>
              <a:rPr lang="en-US"/>
              <a:t>The layers are all swirled together</a:t>
            </a:r>
          </a:p>
          <a:p>
            <a:pPr>
              <a:lnSpc>
                <a:spcPct val="90000"/>
              </a:lnSpc>
            </a:pPr>
            <a:r>
              <a:rPr lang="en-US"/>
              <a:t>This is because many powers are concurrent- shared between state and nation (like taxes)</a:t>
            </a:r>
          </a:p>
          <a:p>
            <a:pPr>
              <a:lnSpc>
                <a:spcPct val="90000"/>
              </a:lnSpc>
            </a:pPr>
            <a:r>
              <a:rPr lang="en-US"/>
              <a:t>Since powers are shared so are the responsibilities</a:t>
            </a:r>
          </a:p>
        </p:txBody>
      </p:sp>
      <p:graphicFrame>
        <p:nvGraphicFramePr>
          <p:cNvPr id="39936" name="Object 1024"/>
          <p:cNvGraphicFramePr>
            <a:graphicFrameLocks noChangeAspect="1"/>
          </p:cNvGraphicFramePr>
          <p:nvPr/>
        </p:nvGraphicFramePr>
        <p:xfrm>
          <a:off x="6096000" y="0"/>
          <a:ext cx="3048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4410360" imgH="2851560" progId="">
                  <p:embed/>
                </p:oleObj>
              </mc:Choice>
              <mc:Fallback>
                <p:oleObj name="Clip" r:id="rId3" imgW="4410360" imgH="2851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0"/>
                        <a:ext cx="3048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047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12750" y="132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5" name="Picture 3" descr="http://maverick.mesastate.edu/pols101/slides/federalism/img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23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Federalists v. Anti-Federalists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Debate over Ratification </a:t>
            </a:r>
          </a:p>
          <a:p>
            <a:r>
              <a:rPr lang="en-US"/>
              <a:t>What did Federalist think?</a:t>
            </a:r>
          </a:p>
          <a:p>
            <a:r>
              <a:rPr lang="en-US"/>
              <a:t>What did anti-federalists want?</a:t>
            </a:r>
          </a:p>
        </p:txBody>
      </p:sp>
    </p:spTree>
    <p:extLst>
      <p:ext uri="{BB962C8B-B14F-4D97-AF65-F5344CB8AC3E}">
        <p14:creationId xmlns:p14="http://schemas.microsoft.com/office/powerpoint/2010/main" val="262611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Opening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republic government in your notebook (in your words).</a:t>
            </a:r>
          </a:p>
        </p:txBody>
      </p:sp>
    </p:spTree>
    <p:extLst>
      <p:ext uri="{BB962C8B-B14F-4D97-AF65-F5344CB8AC3E}">
        <p14:creationId xmlns:p14="http://schemas.microsoft.com/office/powerpoint/2010/main" val="291157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Development of a Republic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/>
            <a:r>
              <a:rPr lang="en-US" smtClean="0"/>
              <a:t>Rome was rule by a King (600 B.C.)</a:t>
            </a:r>
          </a:p>
          <a:p>
            <a:pPr eaLnBrk="1" hangingPunct="1"/>
            <a:r>
              <a:rPr lang="en-US" smtClean="0"/>
              <a:t>509 B.C. Aristocrats overthrew the Roman King</a:t>
            </a:r>
          </a:p>
          <a:p>
            <a:pPr lvl="1" eaLnBrk="1" hangingPunct="1"/>
            <a:r>
              <a:rPr lang="en-US" smtClean="0"/>
              <a:t>Set up a new government…Called a republic</a:t>
            </a:r>
          </a:p>
          <a:p>
            <a:pPr eaLnBrk="1" hangingPunct="1"/>
            <a:r>
              <a:rPr lang="en-US" smtClean="0"/>
              <a:t>Republic</a:t>
            </a:r>
          </a:p>
          <a:p>
            <a:pPr lvl="1" eaLnBrk="1" hangingPunct="1"/>
            <a:r>
              <a:rPr lang="en-US" smtClean="0"/>
              <a:t>Form of government in which the power rests with citizens to elect leaders to make decisions</a:t>
            </a:r>
          </a:p>
          <a:p>
            <a:pPr lvl="1" eaLnBrk="1" hangingPunct="1"/>
            <a:r>
              <a:rPr lang="en-US" smtClean="0"/>
              <a:t>AKA?</a:t>
            </a:r>
          </a:p>
        </p:txBody>
      </p:sp>
    </p:spTree>
    <p:extLst>
      <p:ext uri="{BB962C8B-B14F-4D97-AF65-F5344CB8AC3E}">
        <p14:creationId xmlns:p14="http://schemas.microsoft.com/office/powerpoint/2010/main" val="81171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Struggle for Power in Rome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/>
            <a:r>
              <a:rPr lang="en-US" smtClean="0"/>
              <a:t>Patricians (Aristocrats) held most of the power</a:t>
            </a:r>
          </a:p>
          <a:p>
            <a:pPr lvl="1" eaLnBrk="1" hangingPunct="1"/>
            <a:r>
              <a:rPr lang="en-US" smtClean="0"/>
              <a:t>Inherited</a:t>
            </a:r>
          </a:p>
          <a:p>
            <a:pPr eaLnBrk="1" hangingPunct="1"/>
            <a:r>
              <a:rPr lang="en-US" smtClean="0"/>
              <a:t>Plebeians wanted power</a:t>
            </a:r>
          </a:p>
          <a:p>
            <a:pPr lvl="1" eaLnBrk="1" hangingPunct="1"/>
            <a:r>
              <a:rPr lang="en-US" smtClean="0"/>
              <a:t>Farmers, Artisans, Merchants</a:t>
            </a:r>
          </a:p>
          <a:p>
            <a:pPr lvl="1" eaLnBrk="1" hangingPunct="1"/>
            <a:r>
              <a:rPr lang="en-US" smtClean="0"/>
              <a:t>Had voting rights but couldn’t hold public office</a:t>
            </a:r>
          </a:p>
          <a:p>
            <a:pPr eaLnBrk="1" hangingPunct="1"/>
            <a:r>
              <a:rPr lang="en-US" smtClean="0"/>
              <a:t>Plebeians fought and received power from the Patricians</a:t>
            </a:r>
          </a:p>
          <a:p>
            <a:pPr lvl="1" eaLnBrk="1" hangingPunct="1"/>
            <a:r>
              <a:rPr lang="en-US" smtClean="0"/>
              <a:t>12 Tables: Written laws that guaranteed all free citizens protection</a:t>
            </a:r>
          </a:p>
        </p:txBody>
      </p:sp>
    </p:spTree>
    <p:extLst>
      <p:ext uri="{BB962C8B-B14F-4D97-AF65-F5344CB8AC3E}">
        <p14:creationId xmlns:p14="http://schemas.microsoft.com/office/powerpoint/2010/main" val="220290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Rome’s Republic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/>
            <a:r>
              <a:rPr lang="en-US" smtClean="0"/>
              <a:t>Government with separate branches</a:t>
            </a:r>
          </a:p>
          <a:p>
            <a:pPr eaLnBrk="1" hangingPunct="1"/>
            <a:r>
              <a:rPr lang="en-US" smtClean="0"/>
              <a:t>Legislative Branch</a:t>
            </a:r>
          </a:p>
          <a:p>
            <a:pPr lvl="1" eaLnBrk="1" hangingPunct="1"/>
            <a:r>
              <a:rPr lang="en-US" smtClean="0"/>
              <a:t>Senate</a:t>
            </a:r>
          </a:p>
          <a:p>
            <a:pPr lvl="2" eaLnBrk="1" hangingPunct="1"/>
            <a:r>
              <a:rPr lang="en-US" smtClean="0"/>
              <a:t>Made up of Patricians (Aristocrats)</a:t>
            </a:r>
          </a:p>
          <a:p>
            <a:pPr lvl="2" eaLnBrk="1" hangingPunct="1"/>
            <a:r>
              <a:rPr lang="en-US" smtClean="0"/>
              <a:t>Controlled foreign &amp; financial policies</a:t>
            </a:r>
          </a:p>
          <a:p>
            <a:pPr lvl="1" eaLnBrk="1" hangingPunct="1"/>
            <a:r>
              <a:rPr lang="en-US" smtClean="0"/>
              <a:t>2 Assemblies</a:t>
            </a:r>
          </a:p>
          <a:p>
            <a:pPr lvl="2" eaLnBrk="1" hangingPunct="1"/>
            <a:r>
              <a:rPr lang="en-US" smtClean="0"/>
              <a:t>More democratic</a:t>
            </a:r>
          </a:p>
          <a:p>
            <a:pPr lvl="2" eaLnBrk="1" hangingPunct="1"/>
            <a:r>
              <a:rPr lang="en-US" smtClean="0"/>
              <a:t>Included multiple classes of citizens</a:t>
            </a:r>
          </a:p>
        </p:txBody>
      </p:sp>
    </p:spTree>
    <p:extLst>
      <p:ext uri="{BB962C8B-B14F-4D97-AF65-F5344CB8AC3E}">
        <p14:creationId xmlns:p14="http://schemas.microsoft.com/office/powerpoint/2010/main" val="79085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1832</Words>
  <Application>Microsoft Office PowerPoint</Application>
  <PresentationFormat>On-screen Show (4:3)</PresentationFormat>
  <Paragraphs>326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Microsoft Photo Editor 3.0 Photo</vt:lpstr>
      <vt:lpstr>Clip</vt:lpstr>
      <vt:lpstr>Opening</vt:lpstr>
      <vt:lpstr>Governments</vt:lpstr>
      <vt:lpstr>Rise of Democratic Ideas (600 B.C.)</vt:lpstr>
      <vt:lpstr>PowerPoint Presentation</vt:lpstr>
      <vt:lpstr>Athens Democracy Expands</vt:lpstr>
      <vt:lpstr>Opening</vt:lpstr>
      <vt:lpstr>Development of a Republic</vt:lpstr>
      <vt:lpstr>Struggle for Power in Rome</vt:lpstr>
      <vt:lpstr>Rome’s Republic</vt:lpstr>
      <vt:lpstr>Roman Law</vt:lpstr>
      <vt:lpstr>America’s Political Heritage</vt:lpstr>
      <vt:lpstr>A Voice In Government</vt:lpstr>
      <vt:lpstr>Citizenship in the Colonies</vt:lpstr>
      <vt:lpstr>Good Citizenship</vt:lpstr>
      <vt:lpstr>Roots of Freedom</vt:lpstr>
      <vt:lpstr>Freedom of the Press</vt:lpstr>
      <vt:lpstr>Signs of Discontent</vt:lpstr>
      <vt:lpstr>Building a New Government</vt:lpstr>
      <vt:lpstr>Ancient Greece &amp; Rome</vt:lpstr>
      <vt:lpstr>Rights of People</vt:lpstr>
      <vt:lpstr>Powers of the Government</vt:lpstr>
      <vt:lpstr>Revolution Causes</vt:lpstr>
      <vt:lpstr>Causes (Cont)</vt:lpstr>
      <vt:lpstr>Declaration of Independence</vt:lpstr>
      <vt:lpstr>Declaring Independence</vt:lpstr>
      <vt:lpstr>Declaring Independence</vt:lpstr>
      <vt:lpstr>PowerPoint Presentation</vt:lpstr>
      <vt:lpstr>Declaring Independence</vt:lpstr>
      <vt:lpstr>Declaring Independence</vt:lpstr>
      <vt:lpstr>The Constitutional Convention</vt:lpstr>
      <vt:lpstr>The Convention</vt:lpstr>
      <vt:lpstr>Key Decisions  </vt:lpstr>
      <vt:lpstr>The Virginia Plan</vt:lpstr>
      <vt:lpstr>Virginia Plan</vt:lpstr>
      <vt:lpstr>The New Jersey Plan</vt:lpstr>
      <vt:lpstr>PowerPoint Presentation</vt:lpstr>
      <vt:lpstr>PowerPoint Presentation</vt:lpstr>
      <vt:lpstr>Constitutional Compromises </vt:lpstr>
      <vt:lpstr>Connecticut Compromise</vt:lpstr>
      <vt:lpstr>3/5 Compromise</vt:lpstr>
      <vt:lpstr>Interstate Trade (commerce)</vt:lpstr>
      <vt:lpstr>The Slave Trade Compromise</vt:lpstr>
      <vt:lpstr>The Electoral College</vt:lpstr>
      <vt:lpstr>PowerPoint Presentation</vt:lpstr>
      <vt:lpstr>PowerPoint Presentation</vt:lpstr>
      <vt:lpstr>Federal System Power divided among the national and state governments</vt:lpstr>
      <vt:lpstr> </vt:lpstr>
      <vt:lpstr>Federal System</vt:lpstr>
      <vt:lpstr>Layer Cake</vt:lpstr>
      <vt:lpstr>Powers given to the levels</vt:lpstr>
      <vt:lpstr>Marble Cake</vt:lpstr>
      <vt:lpstr>PowerPoint Presentation</vt:lpstr>
      <vt:lpstr>Federalists v. Anti-Federalists </vt:lpstr>
    </vt:vector>
  </TitlesOfParts>
  <Company>Oldham County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Burke, Kenneth</dc:creator>
  <cp:lastModifiedBy>Burke, Kenneth</cp:lastModifiedBy>
  <cp:revision>2</cp:revision>
  <dcterms:created xsi:type="dcterms:W3CDTF">2012-10-10T12:07:48Z</dcterms:created>
  <dcterms:modified xsi:type="dcterms:W3CDTF">2012-10-10T12:12:59Z</dcterms:modified>
</cp:coreProperties>
</file>