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D362-C373-4B6B-9900-7C2C09CAED7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D1E1-9C8C-438A-B89F-458E050D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What was state-side America like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during World War II?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752600" y="5334000"/>
            <a:ext cx="685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What changes were taking place?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1752600" y="3505200"/>
            <a:ext cx="685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What similarities were there with WW I?</a:t>
            </a:r>
          </a:p>
        </p:txBody>
      </p:sp>
    </p:spTree>
    <p:extLst>
      <p:ext uri="{BB962C8B-B14F-4D97-AF65-F5344CB8AC3E}">
        <p14:creationId xmlns:p14="http://schemas.microsoft.com/office/powerpoint/2010/main" val="351948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95400" y="273050"/>
            <a:ext cx="7848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Working on the Assembly Line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2" name="Picture 4" descr="male welder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3734" r="6268" b="8517"/>
          <a:stretch>
            <a:fillRect/>
          </a:stretch>
        </p:blipFill>
        <p:spPr bwMode="auto">
          <a:xfrm>
            <a:off x="1828800" y="1219200"/>
            <a:ext cx="6781800" cy="531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“Rosie, the Riveter”</a:t>
            </a:r>
            <a:endParaRPr lang="en-US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2467" name="Picture 3" descr="Rosie the Riv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>
            <a:fillRect/>
          </a:stretch>
        </p:blipFill>
        <p:spPr bwMode="auto">
          <a:xfrm>
            <a:off x="1752600" y="1524000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rosi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887663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7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Fix that Engine!</a:t>
            </a:r>
          </a:p>
        </p:txBody>
      </p:sp>
      <p:pic>
        <p:nvPicPr>
          <p:cNvPr id="40965" name="Picture 5" descr="woman machinist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33" r="4706" b="6110"/>
          <a:stretch>
            <a:fillRect/>
          </a:stretch>
        </p:blipFill>
        <p:spPr bwMode="auto">
          <a:xfrm>
            <a:off x="1905000" y="1143000"/>
            <a:ext cx="6629400" cy="526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7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96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Join the Women’s Army Corps</a:t>
            </a:r>
          </a:p>
        </p:txBody>
      </p:sp>
      <p:pic>
        <p:nvPicPr>
          <p:cNvPr id="45060" name="Picture 4" descr="WW2POSTER-WOMEN'S PLACE IN THE WAR - ARMY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4666" r="7576" b="7333"/>
          <a:stretch>
            <a:fillRect/>
          </a:stretch>
        </p:blipFill>
        <p:spPr bwMode="auto">
          <a:xfrm>
            <a:off x="3422650" y="990600"/>
            <a:ext cx="358775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7239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Women’s Army Air Corps</a:t>
            </a:r>
            <a:b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Pilots</a:t>
            </a:r>
            <a:endParaRPr lang="en-US" sz="66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9" name="Picture 5" descr="betty_bachman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24000"/>
            <a:ext cx="31781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ann_criswell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14688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0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 Need Nurses Badly</a:t>
            </a:r>
          </a:p>
        </p:txBody>
      </p:sp>
      <p:pic>
        <p:nvPicPr>
          <p:cNvPr id="47108" name="Picture 4" descr="WW2poster-Be A Cadet Nurs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143000"/>
            <a:ext cx="3900487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3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71600" y="27305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Female War Photographer</a:t>
            </a:r>
            <a:endParaRPr lang="en-US" sz="66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8" name="Picture 4" descr="photo-Terese Bonney-female war photographer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316038"/>
            <a:ext cx="3984625" cy="508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7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 Your Bit!</a:t>
            </a:r>
          </a:p>
        </p:txBody>
      </p:sp>
      <p:pic>
        <p:nvPicPr>
          <p:cNvPr id="44036" name="Picture 4" descr="WW2POSTER-BACK 'EM UP - EISENHOWER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066800"/>
            <a:ext cx="3735387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1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620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Buy, Buy, Buy, Buy a Bond:</a:t>
            </a:r>
            <a:b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Will Lead to VICTORY!</a:t>
            </a:r>
          </a:p>
        </p:txBody>
      </p:sp>
      <p:pic>
        <p:nvPicPr>
          <p:cNvPr id="41988" name="Picture 4" descr="200 dollar actual US war bon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3900"/>
            <a:ext cx="7620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0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Get Your Ration Cards</a:t>
            </a:r>
          </a:p>
        </p:txBody>
      </p:sp>
      <p:pic>
        <p:nvPicPr>
          <p:cNvPr id="46084" name="Picture 4" descr="WW2-fuel oil ration card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7538"/>
            <a:ext cx="75438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3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502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America 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on the Home Front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Hot Pizza"/>
              </a:rPr>
              <a:t>During World War II</a:t>
            </a:r>
          </a:p>
        </p:txBody>
      </p:sp>
      <p:pic>
        <p:nvPicPr>
          <p:cNvPr id="55304" name="Picture 8" descr="boogie woogie bugle boy-1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41300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87868"/>
      </p:ext>
    </p:extLst>
  </p:cSld>
  <p:clrMapOvr>
    <a:masterClrMapping/>
  </p:clrMapOvr>
  <p:transition advClick="0" advTm="14000">
    <p:sndAc>
      <p:stSnd>
        <p:snd r:embed="rId2" name="Andrew_Sisters_-_Boogie_Woogie_Bugle_Boy[1].wav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53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391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S..t..r..e..t..c..h  That Food!</a:t>
            </a:r>
          </a:p>
        </p:txBody>
      </p:sp>
      <p:pic>
        <p:nvPicPr>
          <p:cNvPr id="65541" name="Picture 5" descr="WW2poster-Ration Points Don't Worry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593" r="2213" b="4140"/>
          <a:stretch>
            <a:fillRect/>
          </a:stretch>
        </p:blipFill>
        <p:spPr bwMode="auto">
          <a:xfrm>
            <a:off x="5300663" y="1600200"/>
            <a:ext cx="3614737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WW2poster-WOmen's Land Ar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97" r="1785" b="5486"/>
          <a:stretch>
            <a:fillRect/>
          </a:stretch>
        </p:blipFill>
        <p:spPr bwMode="auto">
          <a:xfrm>
            <a:off x="1490663" y="1143000"/>
            <a:ext cx="3614737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848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New Dresses for a While</a:t>
            </a:r>
          </a:p>
        </p:txBody>
      </p:sp>
      <p:pic>
        <p:nvPicPr>
          <p:cNvPr id="50180" name="Picture 4" descr="photo-women in armed forces-looking in a NYC store window - 194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95400"/>
            <a:ext cx="6210300" cy="491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3914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the Road</a:t>
            </a:r>
            <a:br>
              <a:rPr lang="en-US" sz="38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Looking for Work</a:t>
            </a:r>
          </a:p>
        </p:txBody>
      </p:sp>
      <p:pic>
        <p:nvPicPr>
          <p:cNvPr id="64516" name="Picture 4" descr="BlackFamilyOnRoad-GreatMigrationContinue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781800" cy="510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2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Segregated Units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7347" name="Picture 3" descr="Af-Amer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37338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Af-Amer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276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Tuskeegee Air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1111"/>
          <a:stretch>
            <a:fillRect/>
          </a:stretch>
        </p:blipFill>
        <p:spPr bwMode="auto">
          <a:xfrm>
            <a:off x="1447800" y="3581400"/>
            <a:ext cx="4572000" cy="259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78486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Japanese-American Boy Scout Troop in an Internment Camp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7892" name="Picture 4" descr="photo-Granada CO - Japanese Internement Camp - Boy Scout Troop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705600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0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Navaho “Code Talkers”</a:t>
            </a:r>
            <a:endParaRPr lang="en-US" sz="66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7587" name="Picture 3" descr="codetalker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5791200" cy="460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8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7467600" cy="1601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 Future American Presidents Views of the World Were Formed by Their Service in World War II</a:t>
            </a:r>
          </a:p>
        </p:txBody>
      </p:sp>
      <p:pic>
        <p:nvPicPr>
          <p:cNvPr id="56323" name="Picture 3" descr="George HW Bush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57663"/>
            <a:ext cx="1682750" cy="2319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Gerry Ford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495800"/>
            <a:ext cx="17145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Nixon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843088"/>
            <a:ext cx="1639888" cy="204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Ronald Reagan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419600"/>
            <a:ext cx="1760537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JFK-PT109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892300"/>
            <a:ext cx="2971800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LB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"/>
          <a:stretch>
            <a:fillRect/>
          </a:stretch>
        </p:blipFill>
        <p:spPr bwMode="auto">
          <a:xfrm>
            <a:off x="5175250" y="1905000"/>
            <a:ext cx="16716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Jimmy C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b="13889"/>
          <a:stretch>
            <a:fillRect/>
          </a:stretch>
        </p:blipFill>
        <p:spPr bwMode="auto">
          <a:xfrm>
            <a:off x="3270250" y="4114800"/>
            <a:ext cx="166846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4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Abbott &amp; Costello:  </a:t>
            </a:r>
            <a:b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“Buck Privates”</a:t>
            </a:r>
            <a:endParaRPr lang="en-US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3253" name="Picture 5" descr="Buck Privat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286000"/>
            <a:ext cx="2468562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Who's On Firs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4"/>
          <a:stretch>
            <a:fillRect/>
          </a:stretch>
        </p:blipFill>
        <p:spPr bwMode="auto">
          <a:xfrm>
            <a:off x="5140325" y="2187575"/>
            <a:ext cx="3165475" cy="383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1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467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Hollywood Pitches In</a:t>
            </a:r>
            <a:endParaRPr lang="en-US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4276" name="Picture 4" descr="Abbot&amp;Costello&amp;Andrew Sisters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6757" r="3275" b="8559"/>
          <a:stretch>
            <a:fillRect/>
          </a:stretch>
        </p:blipFill>
        <p:spPr bwMode="auto">
          <a:xfrm>
            <a:off x="1676400" y="1371600"/>
            <a:ext cx="7086600" cy="504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315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He’s the Boogie Woogie </a:t>
            </a:r>
            <a:b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Bugle Boy of Company B</a:t>
            </a:r>
          </a:p>
        </p:txBody>
      </p:sp>
      <p:pic>
        <p:nvPicPr>
          <p:cNvPr id="49156" name="Picture 4" descr="Andrew Si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922463"/>
            <a:ext cx="5662612" cy="432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5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Number Was Called!</a:t>
            </a:r>
          </a:p>
        </p:txBody>
      </p:sp>
      <p:pic>
        <p:nvPicPr>
          <p:cNvPr id="69635" name="Picture 3" descr="WW2poster-I want you for the US army-WW1 poster redone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1143000"/>
            <a:ext cx="387985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1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848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Bob Hope in the South Pacific</a:t>
            </a:r>
          </a:p>
        </p:txBody>
      </p:sp>
      <p:pic>
        <p:nvPicPr>
          <p:cNvPr id="51204" name="Picture 4" descr="BobHope-17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47800"/>
            <a:ext cx="31051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BobHope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209675"/>
            <a:ext cx="4208462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Thanks, for the Memories!</a:t>
            </a:r>
          </a:p>
        </p:txBody>
      </p:sp>
      <p:pic>
        <p:nvPicPr>
          <p:cNvPr id="52229" name="Picture 5" descr="BobHope-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14525"/>
            <a:ext cx="4648200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BobHope-18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428750"/>
            <a:ext cx="2720975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7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524000" y="273050"/>
            <a:ext cx="7315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Mt. Suribachi, Iwo Jima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0419" name="Picture 3" descr="image_iwo_jima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6675"/>
            <a:ext cx="6400800" cy="521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3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7800" y="273050"/>
            <a:ext cx="7696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Beginning of the </a:t>
            </a:r>
            <a:b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Age 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44" name="Picture 4" descr="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49363"/>
            <a:ext cx="3900488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V for Victory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1933"/>
          <a:stretch>
            <a:fillRect/>
          </a:stretch>
        </p:blipFill>
        <p:spPr bwMode="auto">
          <a:xfrm>
            <a:off x="1905000" y="2362200"/>
            <a:ext cx="2274888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1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73152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It’s Finally Over!!!!!</a:t>
            </a:r>
          </a:p>
        </p:txBody>
      </p:sp>
      <p:pic>
        <p:nvPicPr>
          <p:cNvPr id="39942" name="Picture 6" descr="victorykissl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78025"/>
            <a:ext cx="3354388" cy="427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kiss01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841500" y="1600200"/>
            <a:ext cx="29591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42199"/>
      </p:ext>
    </p:extLst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7315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WW II Memorial in Washington, DC</a:t>
            </a:r>
          </a:p>
        </p:txBody>
      </p:sp>
      <p:pic>
        <p:nvPicPr>
          <p:cNvPr id="68613" name="Picture 5" descr="WW2 Memorial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7315200" cy="414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81200" y="6096000"/>
            <a:ext cx="64008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Dedicated on April 29, 2004</a:t>
            </a:r>
          </a:p>
        </p:txBody>
      </p:sp>
    </p:spTree>
    <p:extLst>
      <p:ext uri="{BB962C8B-B14F-4D97-AF65-F5344CB8AC3E}">
        <p14:creationId xmlns:p14="http://schemas.microsoft.com/office/powerpoint/2010/main" val="2684890106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371600" y="273050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Marine Corps Motor Pool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4" name="Picture 4" descr="Marine Corp motor unit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7394" r="6024" b="6387"/>
          <a:stretch>
            <a:fillRect/>
          </a:stretch>
        </p:blipFill>
        <p:spPr bwMode="auto">
          <a:xfrm>
            <a:off x="1752600" y="1250950"/>
            <a:ext cx="6858000" cy="507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3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371600" y="333375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Servicing U. S. Bombers</a:t>
            </a:r>
            <a:endParaRPr lang="en-US" sz="6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8373" name="Picture 5" descr="servicing a bo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7237" r="3529" b="7358"/>
          <a:stretch>
            <a:fillRect/>
          </a:stretch>
        </p:blipFill>
        <p:spPr bwMode="auto">
          <a:xfrm>
            <a:off x="1828800" y="1355725"/>
            <a:ext cx="6858000" cy="512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4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USO Canteen</a:t>
            </a:r>
            <a:endParaRPr lang="en-US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6564" name="Picture 4" descr="USO Cant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7162800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4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7848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Andrew Sisters Singing</a:t>
            </a:r>
            <a:b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“Boogie Woogie Bugle Boy”</a:t>
            </a:r>
            <a:endParaRPr lang="en-US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1" name="Picture 5" descr="photo-Andrew Sisters - Boogie Woogie Bugle Bo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981200"/>
            <a:ext cx="377825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8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Betty Grable-194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81635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95400" y="152400"/>
            <a:ext cx="7848600" cy="67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Betty Grable: Allied Pinup Girl</a:t>
            </a:r>
            <a:endParaRPr lang="en-US" sz="2000" b="1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667000" y="5867400"/>
            <a:ext cx="470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She Reminded Men </a:t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They Were Fighting For</a:t>
            </a:r>
          </a:p>
        </p:txBody>
      </p:sp>
    </p:spTree>
    <p:extLst>
      <p:ext uri="{BB962C8B-B14F-4D97-AF65-F5344CB8AC3E}">
        <p14:creationId xmlns:p14="http://schemas.microsoft.com/office/powerpoint/2010/main" val="38224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620000" cy="2011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Fighting the Enemy on the Battlefield &amp; </a:t>
            </a:r>
            <a:b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the Home Front</a:t>
            </a:r>
          </a:p>
        </p:txBody>
      </p:sp>
      <p:pic>
        <p:nvPicPr>
          <p:cNvPr id="48132" name="Picture 4" descr="WW2POSTER-GIVE EM BOTH BARREL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5502275" cy="412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0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42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</dc:creator>
  <cp:lastModifiedBy>KB</cp:lastModifiedBy>
  <cp:revision>1</cp:revision>
  <dcterms:created xsi:type="dcterms:W3CDTF">2012-08-30T21:00:11Z</dcterms:created>
  <dcterms:modified xsi:type="dcterms:W3CDTF">2012-08-30T21:00:50Z</dcterms:modified>
</cp:coreProperties>
</file>