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68" r:id="rId12"/>
    <p:sldId id="272" r:id="rId13"/>
    <p:sldId id="257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474E8-3B8C-4EA3-B8F1-673EA7225186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A673-6772-45FF-A047-EE6B8828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Sectional division intensifies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1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Dred Scott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John Brown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5621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2073"/>
            <a:ext cx="1676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7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Election 1860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1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Jefferson Davis</a:t>
            </a:r>
          </a:p>
          <a:p>
            <a:endParaRPr lang="en-US" dirty="0"/>
          </a:p>
          <a:p>
            <a:r>
              <a:rPr lang="en-US" dirty="0" smtClean="0"/>
              <a:t>              Crittenden’s Compromise</a:t>
            </a:r>
          </a:p>
          <a:p>
            <a:endParaRPr lang="en-US" dirty="0"/>
          </a:p>
          <a:p>
            <a:r>
              <a:rPr lang="en-US" dirty="0" smtClean="0"/>
              <a:t>                                     Fort Sumter</a:t>
            </a:r>
          </a:p>
          <a:p>
            <a:endParaRPr lang="en-US" dirty="0"/>
          </a:p>
          <a:p>
            <a:r>
              <a:rPr lang="en-US" dirty="0" smtClean="0"/>
              <a:t>Hanging on by a thread (D.C.)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67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349134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9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Expansion &amp; Sectionalism- President John Tyler (1841-1845), James K. Polk (1845-1849),</a:t>
            </a:r>
            <a:br>
              <a:rPr lang="en-US" sz="2800" dirty="0" smtClean="0"/>
            </a:br>
            <a:r>
              <a:rPr lang="en-US" sz="2800" dirty="0" smtClean="0"/>
              <a:t>Zachary Taylor (1849-1850)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Manifest Destiny- idea that God had given the continent to whites to conquer; </a:t>
            </a:r>
            <a:r>
              <a:rPr lang="en-US" dirty="0" smtClean="0"/>
              <a:t>many people </a:t>
            </a:r>
            <a:r>
              <a:rPr lang="en-US" dirty="0"/>
              <a:t>used this thinking to justify taking land from Native Americans and others.</a:t>
            </a:r>
          </a:p>
          <a:p>
            <a:r>
              <a:rPr lang="en-US" dirty="0" smtClean="0"/>
              <a:t>Pre-emption </a:t>
            </a:r>
            <a:r>
              <a:rPr lang="en-US" dirty="0"/>
              <a:t>Act 1830- protected squatters by guaranteeing them the right to claim </a:t>
            </a:r>
            <a:r>
              <a:rPr lang="en-US" dirty="0" smtClean="0"/>
              <a:t>land before </a:t>
            </a:r>
            <a:r>
              <a:rPr lang="en-US" dirty="0"/>
              <a:t>it was surveyed and right to buy up to 160 acres at $1.25/acre; </a:t>
            </a:r>
            <a:endParaRPr lang="en-US" dirty="0" smtClean="0"/>
          </a:p>
          <a:p>
            <a:pPr lvl="1"/>
            <a:r>
              <a:rPr lang="en-US" dirty="0" smtClean="0"/>
              <a:t>government encouraged </a:t>
            </a:r>
            <a:r>
              <a:rPr lang="en-US" dirty="0"/>
              <a:t>settlers to move west.</a:t>
            </a:r>
          </a:p>
        </p:txBody>
      </p:sp>
    </p:spTree>
    <p:extLst>
      <p:ext uri="{BB962C8B-B14F-4D97-AF65-F5344CB8AC3E}">
        <p14:creationId xmlns:p14="http://schemas.microsoft.com/office/powerpoint/2010/main" val="194449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people moving west = </a:t>
            </a:r>
            <a:br>
              <a:rPr lang="en-US" dirty="0" smtClean="0"/>
            </a:br>
            <a:r>
              <a:rPr lang="en-US" dirty="0" smtClean="0"/>
              <a:t>better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Squatters-</a:t>
            </a:r>
            <a:r>
              <a:rPr lang="en-US" dirty="0"/>
              <a:t> people who settled on land they did not own in the west.</a:t>
            </a:r>
          </a:p>
          <a:p>
            <a:r>
              <a:rPr lang="en-US" u="sng" dirty="0" err="1" smtClean="0"/>
              <a:t>Jethro</a:t>
            </a:r>
            <a:r>
              <a:rPr lang="en-US" u="sng" dirty="0" smtClean="0"/>
              <a:t> </a:t>
            </a:r>
            <a:r>
              <a:rPr lang="en-US" u="sng" dirty="0"/>
              <a:t>Wood- </a:t>
            </a:r>
            <a:r>
              <a:rPr lang="en-US" dirty="0"/>
              <a:t>developed an iron bladed plow to cut the sod of the Great Plains.</a:t>
            </a:r>
          </a:p>
          <a:p>
            <a:r>
              <a:rPr lang="en-US" u="sng" dirty="0" smtClean="0"/>
              <a:t>John </a:t>
            </a:r>
            <a:r>
              <a:rPr lang="en-US" u="sng" dirty="0"/>
              <a:t>Deere- </a:t>
            </a:r>
            <a:r>
              <a:rPr lang="en-US" dirty="0"/>
              <a:t>invented a steel bladed plow; more durable than iron.</a:t>
            </a:r>
          </a:p>
          <a:p>
            <a:r>
              <a:rPr lang="en-US" dirty="0" smtClean="0"/>
              <a:t>Cyrus </a:t>
            </a:r>
            <a:r>
              <a:rPr lang="en-US" dirty="0"/>
              <a:t>McCormick- invented a wheat harvester which increased wheat productivity.</a:t>
            </a:r>
          </a:p>
          <a:p>
            <a:r>
              <a:rPr lang="en-US" dirty="0" smtClean="0"/>
              <a:t>John </a:t>
            </a:r>
            <a:r>
              <a:rPr lang="en-US" dirty="0"/>
              <a:t>Sutter (California)- Sutter’s Fort (1st stopping point for Americans in California).</a:t>
            </a:r>
          </a:p>
          <a:p>
            <a:r>
              <a:rPr lang="en-US" dirty="0" smtClean="0"/>
              <a:t>Mountain </a:t>
            </a:r>
            <a:r>
              <a:rPr lang="en-US" dirty="0"/>
              <a:t>Men (Kit Carson, John Bridger) established east-west trails (Oregon Trail).</a:t>
            </a:r>
          </a:p>
          <a:p>
            <a:r>
              <a:rPr lang="en-US" dirty="0" err="1" smtClean="0"/>
              <a:t>Empresarios</a:t>
            </a:r>
            <a:r>
              <a:rPr lang="en-US" dirty="0" smtClean="0"/>
              <a:t> </a:t>
            </a:r>
            <a:r>
              <a:rPr lang="en-US" dirty="0"/>
              <a:t>in Texas (Stephen Austin)</a:t>
            </a:r>
          </a:p>
        </p:txBody>
      </p:sp>
    </p:spTree>
    <p:extLst>
      <p:ext uri="{BB962C8B-B14F-4D97-AF65-F5344CB8AC3E}">
        <p14:creationId xmlns:p14="http://schemas.microsoft.com/office/powerpoint/2010/main" val="231144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</a:t>
            </a:r>
            <a:r>
              <a:rPr lang="en-US" dirty="0" err="1" smtClean="0"/>
              <a:t>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/>
              <a:t>Mexican/American War </a:t>
            </a:r>
            <a:r>
              <a:rPr lang="en-US" dirty="0"/>
              <a:t>: Alamo/ Texas independence (Alamo)/ Annexation of Texas</a:t>
            </a:r>
          </a:p>
          <a:p>
            <a:r>
              <a:rPr lang="en-US" dirty="0" smtClean="0"/>
              <a:t>Polk </a:t>
            </a:r>
            <a:r>
              <a:rPr lang="en-US" dirty="0"/>
              <a:t>1844 election ; annex Texas, buy California, “54,40 or Fight”</a:t>
            </a:r>
          </a:p>
          <a:p>
            <a:r>
              <a:rPr lang="en-US" u="sng" dirty="0" smtClean="0"/>
              <a:t>1848 </a:t>
            </a:r>
            <a:r>
              <a:rPr lang="en-US" u="sng" dirty="0"/>
              <a:t>Treaty of Guadalupe Hidalgo- </a:t>
            </a:r>
            <a:r>
              <a:rPr lang="en-US" dirty="0"/>
              <a:t>ends Mexican-American War; US gains 500,000 sq. miles</a:t>
            </a:r>
          </a:p>
          <a:p>
            <a:r>
              <a:rPr lang="en-US" u="sng" dirty="0" smtClean="0"/>
              <a:t>Wilmot </a:t>
            </a:r>
            <a:r>
              <a:rPr lang="en-US" u="sng" dirty="0"/>
              <a:t>Proviso- </a:t>
            </a:r>
            <a:r>
              <a:rPr lang="en-US" dirty="0"/>
              <a:t>Proposed that in land won from Mexico- no slavery would exist: did not </a:t>
            </a:r>
            <a:r>
              <a:rPr lang="en-US" dirty="0" smtClean="0"/>
              <a:t>pass but </a:t>
            </a:r>
            <a:r>
              <a:rPr lang="en-US" dirty="0"/>
              <a:t>showed tensions over slavery. </a:t>
            </a:r>
            <a:endParaRPr lang="en-US" dirty="0" smtClean="0"/>
          </a:p>
          <a:p>
            <a:r>
              <a:rPr lang="en-US" u="sng" dirty="0" smtClean="0"/>
              <a:t>Popular </a:t>
            </a:r>
            <a:r>
              <a:rPr lang="en-US" u="sng" dirty="0"/>
              <a:t>Sovereignty- </a:t>
            </a:r>
            <a:r>
              <a:rPr lang="en-US" dirty="0"/>
              <a:t>idea proposed that people </a:t>
            </a:r>
            <a:r>
              <a:rPr lang="en-US" dirty="0" smtClean="0"/>
              <a:t>who settle </a:t>
            </a:r>
            <a:r>
              <a:rPr lang="en-US" dirty="0"/>
              <a:t>the territories won from Mexico will determine whether slavery would exist or not.</a:t>
            </a:r>
          </a:p>
          <a:p>
            <a:r>
              <a:rPr lang="en-US" u="sng" dirty="0" smtClean="0"/>
              <a:t>Free </a:t>
            </a:r>
            <a:r>
              <a:rPr lang="en-US" u="sng" dirty="0"/>
              <a:t>Soil Party- </a:t>
            </a:r>
            <a:r>
              <a:rPr lang="en-US" dirty="0"/>
              <a:t>party that proposed that territories be kept as free soil to preserve</a:t>
            </a:r>
          </a:p>
        </p:txBody>
      </p:sp>
    </p:spTree>
    <p:extLst>
      <p:ext uri="{BB962C8B-B14F-4D97-AF65-F5344CB8AC3E}">
        <p14:creationId xmlns:p14="http://schemas.microsoft.com/office/powerpoint/2010/main" val="269038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745163"/>
          </a:xfrm>
        </p:spPr>
        <p:txBody>
          <a:bodyPr>
            <a:noAutofit/>
          </a:bodyPr>
          <a:lstStyle/>
          <a:p>
            <a:r>
              <a:rPr lang="en-US" sz="2400" dirty="0"/>
              <a:t>1849 Gold Rush-California (California enters the Union)</a:t>
            </a:r>
          </a:p>
          <a:p>
            <a:r>
              <a:rPr lang="en-US" sz="2400" u="sng" dirty="0" smtClean="0"/>
              <a:t>1850 </a:t>
            </a:r>
            <a:r>
              <a:rPr lang="en-US" sz="2400" u="sng" dirty="0"/>
              <a:t>Compromise- </a:t>
            </a:r>
            <a:r>
              <a:rPr lang="en-US" sz="2400" dirty="0"/>
              <a:t>(Henry Clay): California in as Free State; rest of Mexican cession </a:t>
            </a:r>
            <a:r>
              <a:rPr lang="en-US" sz="2400" dirty="0" smtClean="0"/>
              <a:t>no restrictions </a:t>
            </a:r>
            <a:r>
              <a:rPr lang="en-US" sz="2400" dirty="0"/>
              <a:t>on slavery, new fugitive slave act, Slave trade outlawed in DC but not slavery.</a:t>
            </a:r>
          </a:p>
          <a:p>
            <a:r>
              <a:rPr lang="en-US" sz="2400" u="sng" dirty="0" smtClean="0"/>
              <a:t>1850 </a:t>
            </a:r>
            <a:r>
              <a:rPr lang="en-US" sz="2400" u="sng" dirty="0"/>
              <a:t>Fugitive Slave Act- </a:t>
            </a:r>
            <a:r>
              <a:rPr lang="en-US" sz="2400" dirty="0"/>
              <a:t>required Northerners to help capture runaway slaves or face </a:t>
            </a:r>
            <a:r>
              <a:rPr lang="en-US" sz="2400" dirty="0" smtClean="0"/>
              <a:t>fines or </a:t>
            </a:r>
            <a:r>
              <a:rPr lang="en-US" sz="2400" dirty="0"/>
              <a:t>jail; angered Northerners against the South &amp; slavery more.</a:t>
            </a:r>
          </a:p>
          <a:p>
            <a:r>
              <a:rPr lang="en-US" sz="2400" u="sng" dirty="0" smtClean="0"/>
              <a:t>Uncle </a:t>
            </a:r>
            <a:r>
              <a:rPr lang="en-US" sz="2400" u="sng" dirty="0"/>
              <a:t>Tom’s Cabin- </a:t>
            </a:r>
            <a:r>
              <a:rPr lang="en-US" sz="2400" dirty="0"/>
              <a:t>book by Harriet Beecher Stowe; caused many Northerners to side </a:t>
            </a:r>
            <a:r>
              <a:rPr lang="en-US" sz="2400" dirty="0" smtClean="0"/>
              <a:t>with abolitionists- </a:t>
            </a:r>
            <a:r>
              <a:rPr lang="en-US" sz="2400" dirty="0"/>
              <a:t>to fight to end slavery.</a:t>
            </a:r>
          </a:p>
          <a:p>
            <a:r>
              <a:rPr lang="en-US" sz="2400" u="sng" dirty="0" smtClean="0"/>
              <a:t>1849 </a:t>
            </a:r>
            <a:r>
              <a:rPr lang="en-US" sz="2400" u="sng" dirty="0"/>
              <a:t>“Civil Disobedience</a:t>
            </a:r>
            <a:r>
              <a:rPr lang="en-US" sz="2400" dirty="0"/>
              <a:t>” (Henry David Thoreau) – disobey unjust laws on moral </a:t>
            </a:r>
            <a:r>
              <a:rPr lang="en-US" sz="2400" dirty="0" err="1"/>
              <a:t>groundsinfluenced</a:t>
            </a:r>
            <a:endParaRPr lang="en-US" sz="2400" dirty="0"/>
          </a:p>
          <a:p>
            <a:r>
              <a:rPr lang="en-US" sz="2400" dirty="0"/>
              <a:t>Martin Luther King and </a:t>
            </a:r>
            <a:r>
              <a:rPr lang="en-US" sz="2400" dirty="0" err="1"/>
              <a:t>Ghandi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Underground Railroad- abolitionists set up safe houses and helped blacks escape </a:t>
            </a:r>
            <a:r>
              <a:rPr lang="en-US" sz="2400" dirty="0" smtClean="0"/>
              <a:t>from slavery </a:t>
            </a:r>
            <a:r>
              <a:rPr lang="en-US" sz="2400" dirty="0"/>
              <a:t>to freedom in the north (Harriet Tubman-one of the most famous “conductors”).</a:t>
            </a:r>
          </a:p>
        </p:txBody>
      </p:sp>
    </p:spTree>
    <p:extLst>
      <p:ext uri="{BB962C8B-B14F-4D97-AF65-F5344CB8AC3E}">
        <p14:creationId xmlns:p14="http://schemas.microsoft.com/office/powerpoint/2010/main" val="99267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President Millard Fillmore (1850-1853) –President Franklin Pierce (1853-1857)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Gadsden Purchase </a:t>
            </a:r>
            <a:r>
              <a:rPr lang="en-US" dirty="0"/>
              <a:t>(1853)- US paid $10 million for 30,000 acres (S. Arizona, New Mexico)</a:t>
            </a:r>
          </a:p>
          <a:p>
            <a:r>
              <a:rPr lang="en-US" u="sng" dirty="0"/>
              <a:t>* KANSAS/Nebraska Act(1854)-</a:t>
            </a:r>
            <a:r>
              <a:rPr lang="en-US" dirty="0"/>
              <a:t>Stephen Douglas; divided the territories west of Missouri </a:t>
            </a:r>
            <a:r>
              <a:rPr lang="en-US" dirty="0" smtClean="0"/>
              <a:t>and Iowa </a:t>
            </a:r>
            <a:r>
              <a:rPr lang="en-US" dirty="0"/>
              <a:t>into two territories (Kansas- slave territory &amp; Nebraska-free territory) broke promise </a:t>
            </a:r>
            <a:r>
              <a:rPr lang="en-US" dirty="0" smtClean="0"/>
              <a:t>of Missouri </a:t>
            </a:r>
            <a:r>
              <a:rPr lang="en-US" dirty="0"/>
              <a:t>Compromise.</a:t>
            </a:r>
          </a:p>
          <a:p>
            <a:r>
              <a:rPr lang="en-US" u="sng" dirty="0" smtClean="0"/>
              <a:t>Bleeding </a:t>
            </a:r>
            <a:r>
              <a:rPr lang="en-US" u="sng" dirty="0"/>
              <a:t>Kansas- </a:t>
            </a:r>
            <a:r>
              <a:rPr lang="en-US" dirty="0"/>
              <a:t>pro-slavery &amp; antislavery settlers moved </a:t>
            </a:r>
            <a:r>
              <a:rPr lang="en-US" dirty="0" smtClean="0"/>
              <a:t> quickly </a:t>
            </a:r>
            <a:r>
              <a:rPr lang="en-US" dirty="0"/>
              <a:t>to Kansas; fighting </a:t>
            </a:r>
            <a:r>
              <a:rPr lang="en-US" dirty="0" smtClean="0"/>
              <a:t>broke out </a:t>
            </a:r>
            <a:r>
              <a:rPr lang="en-US" dirty="0"/>
              <a:t>1855.</a:t>
            </a:r>
          </a:p>
          <a:p>
            <a:r>
              <a:rPr lang="en-US" u="sng" dirty="0" smtClean="0"/>
              <a:t>Dred </a:t>
            </a:r>
            <a:r>
              <a:rPr lang="en-US" u="sng" dirty="0"/>
              <a:t>Scot- Scot vs. Sanford (1857)- </a:t>
            </a:r>
            <a:r>
              <a:rPr lang="en-US" dirty="0"/>
              <a:t>Supreme Court ruled that African-Americans could </a:t>
            </a:r>
            <a:r>
              <a:rPr lang="en-US" dirty="0" smtClean="0"/>
              <a:t>not sue </a:t>
            </a:r>
            <a:r>
              <a:rPr lang="en-US" dirty="0"/>
              <a:t>in court, Missouri Compromise was unconstitutional (US government cannot stop </a:t>
            </a:r>
            <a:r>
              <a:rPr lang="en-US" dirty="0" smtClean="0"/>
              <a:t>slavery in </a:t>
            </a:r>
            <a:r>
              <a:rPr lang="en-US" dirty="0"/>
              <a:t>the territories).</a:t>
            </a:r>
          </a:p>
        </p:txBody>
      </p:sp>
    </p:spTree>
    <p:extLst>
      <p:ext uri="{BB962C8B-B14F-4D97-AF65-F5344CB8AC3E}">
        <p14:creationId xmlns:p14="http://schemas.microsoft.com/office/powerpoint/2010/main" val="167796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Wilmot Proviso </a:t>
            </a:r>
            <a:r>
              <a:rPr lang="en-US" dirty="0" err="1" smtClean="0"/>
              <a:t>vs</a:t>
            </a:r>
            <a:r>
              <a:rPr lang="en-US" dirty="0" smtClean="0"/>
              <a:t> 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Wilmot – Dem – PA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Lewis Cass – Dem - MI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36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16764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Soil Spoils the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Whig Candidate – Zachary Taylor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Democrats – Lewis Cass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Free Soil – Martin Van Buren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tANUDASIAAhEBAxEB/8QAHAAAAQUBAQEAAAAAAAAAAAAAAwECBAUGAAcI/8QAOxAAAgEDAwIEBQMEAQMCBwAAAQIRAAMEEiExBUETIlFhBjJxgZEUobFCwdHwIyQzUgcVFiY0YnLh8f/EABQBAQAAAAAAAAAAAAAAAAAAAAD/xAAUEQEAAAAAAAAAAAAAAAAAAAAA/9oADAMBAAIRAxEAPwDzHqfUcrqmY+Xm3Tcu3DyTsB6AdgKFas6yCTtS2bLOQQNuxPerbCsFZJJB4YxQAsWyGClQRxt61OtWHVQWUFiNlo1pFWCBvHzHcn6UdmIBVYAiRFBFVHBOxAI2j+9E8Fy4YKSiidgeaK4JADRpBBJ9aMzIrItrzSPWJFALwUuEq42IkaRufpQksOqqqH5gQV7x6VJvFlvi4sgHgAcCgszKP+IMSflnn80DAgFkx5Y433H+YqPlIjhDqPlHmAHJ/wA1dY+BcK2nuJr8RoAXbUfely+iXtWxKXInQW2n60FEPNFtmkkyTG9ENkNaVfMyncck7HaP8V2SbNkACWvf1Acem1WnTsj9QtqzYtrrjuaCrbpeZf8ANax3K8lgP5ox6DnaFutaEFt4O7COPpWmvXTYKW3vhrpHltW9jHvXZGZasxczcuxjlCNKKpJIP80GcPQs65fXTYaCJ0mmZHSc1dKvjMOQdiY9K1idcssinEVb507MJQ/vUP8A+JL9n/6rCuJbPBJBn70GOew1pmW4hXtv2qO0qWVl53+grbHqnSup6bOdYFlidmXufr/mqnrHRk81/Bu+IkgaZGqaCgZWOkgaREEb02dRk7R2iKW4GS5puap7imkc6AdM7nagQ/8AJ8x8sbxQ453MdqI0IVVQWJE0OQZiSQfSg4GAQDzz70paARHPcDik33j9zxSMoj5h70HQSs7g+9FdlDbduDQ1AI5n3pwIgGR6yKCzsdTCrGRfv2bkCWtD5/c+9dVcLYuEklvTiuoJuLiecB5kkbD1qwTHNu+hIhGEAmQJ/wA1NtYg0QpAMiBqnb2NSbom1pIJYRsRMHtQQ1sMrz5SrdjxTwotkpdG8esbf6aO1pVYkMUHuRufWK7IW2SEWXE7xtFBBVApAIQoSYnmfT2ot2wgW2WuDTp2XinPptuSCPCXaImSe805kRtNshfMYUj96BptB7Y0hjcA2353rrSvjhrs+S0YCRuSduf3qSzOtxdAGr0FEU/9OylB4ROrSdi0UFt0Fxlk3w43UwOIb2+1VvVTk4zXHtJ4hUabYc+UHuY7moeHkviBrqEDFDEFmnYem9d1b4g0J4WPet3VG4cgStBn7eBfdvGyLmq65+QbsNxz6VaMb2FZTFx9C3GY+ZSDA9j377/tVY+fcuqlnBtOfFO9yJNw+s/2rZfCfwwwVb2fJuElj6j/AHfigorN17Fjw8JGu5DnS94r5fseSfelxul5BLXrinUT/XM/7969MtdFwlZX8IAqNoHFTVxLS/KoA9BQed4/Q8l7o8XGOgiW0O3mn2qzxfhQhWYXX0k/9t9z+a2621ggKBFPVYEwIoPLOu/C+XbtXDYtl/RwPMfYgVnreX1LpRCZVq5pG0XJEfX2r3F7avuQPvVfm9JxspLi3bKtqG8jmg8tfJ6f1GyqOgtXSfmb1+tVGfhnHvXI3VTB2gE+1azq+DidPvPjPjBGAlGH9QH94qve1iLhOzXm0OSYYbr/AL3+1BlgDwSNvzXMCAVUd9tqk5Fq0hZrLagOATvUQseCDvuSRQJpbXMw099qSSB5gd6I5nzKSZ5McmuuDjzftQM0/mnAak25GwFIXngTTlYpO2wH4oFUhfSTvvXUxt9zAHauoNoV0Q6kqBM+p9qS0TrVUZmDAwQJAPeaIbsIxA1BtoHp3NMRWtuyxsBMxQBvtdJfSuw41evr/NDU3CQjpqPPoPvTmh1kK8gzuZ/anWrsJNtSWBiI42j1oG6rmuNAg7CSd4oloOfKYC6tyOQPrThYbIXxW2I4Y+vpNPxkJUgyWHPEfigfioFvNA25BYmYqL1Lq73rcW1CYiGDIk3D7VZWrbM2oWvEWCFO2/vHfmqfPxbwvKrgh2MBFE6BQR+nXMi7ce3bgq6lWtuZBH0qSvwt+qZVXxHYHcQFVR6epNaLoOBbsWwhAkjzevFafEx7a2VCqEigpugfDtvCtrqRBvO43Fae2q20AXtQA3l77e1EUhY3mgKrkmjqpPtQkKjjmi2z9x70DtgON6axCwDO5jg04nyzTC28TQPJ2pCQeN6QwPvTS0TxQVXXOlWeoWwblsG4hlSeRWU6r0JBiZCpbg3I08mP/wC1ur5m2TvxNV+M6ZeO0dpE/Sg8a/S3xfZX1f8AE+liOxmiZGG4S44TStsAN3/t3r0HM6FbW5dvqo8R3mRVdkdNC5l5boJt3hx78igwLJpEzO/MGhvO8mZ2FWvUcUWC+khpb5fT0quMq0gx7UAwNhI5FISysdu3enRLkkbmBzTWXeaBmsgdvuK6uid9M/euoN/pt2nHhsDsCSBMUwM7XlAuAgEyANqlaLYuE7ADciP29qjXCqudIVQ39RNA98dlJuqbY7ek06y4Nu5EJqTYjlhx/NDuM90BWMDTq42NA0suRDkDf15oJNnHRDotzJPHv7xRGttZGgAC4xHPA3oNptLsQGQq0kE1MuZDs44adiewoH9NxyGuWXdp+YetR7dg5HUBkXASoYfKvNS0ZrOJk3Xf5FhI5k0boOHd/TlnKqzbweSfU0FvgIihiFCgbzpO9WdvSqk6QPoajWWZEW24UMRtO8n2ozP5SNEEUCOyzPHtNKrpsQ3096DKtcEGNuIpwQE7Nx6dqCXbugQNX5qQtwRufoKg2wCeSYoyETz+aCTrJ4j3pFJ7jehsQq7UhcGQP9NAQsYMg7etMJEA0zXuZPauQqRtv96BHPlMjaqPpN42OrZ2GzQhIuWh7d6urrhVOsbe9ZrLdLPxFYuyR4i6GEd+x/kfiguslpDSeTtO281F6ngrde1f0zopmXc82jzfMp+u9GzLxuWbRtkMCw/E0GN63YGJms1xA1u9sFOwmP5rL9SxVssWtKdDcEit18Y2DdbFCfL4g/issVN7Euu7AQ3A5kH0oKDTpcT7QSO1K5UsWB5JmnuT/SoYcGgxDbyu8UCBlCgqTvXUqKksWYc+ldQbwOFDl9QLmCBwKdjIbgMkEtJLdj+dvWuIc3dLABGHl23ooZFQJICKZG3PtFADRB03CNCDdV4B9z3pl4liropWAQDUq/CgmQfEMBgvymnogtYzITpU7z2oISq1zxXfxFMDSZ5PvRrBOoG43O32oYM2yJhtWlVHcepp5t3UIuEgbjYgyR3j8igPkZeNj4ng3rgsq0Tq5MUTB+IcV20WQuj11b81mPirEu3s5GtglXTyn9qp7a5mEwYZNgBhGliGB+1B69j5tm4rE3FOngkipPiq7KC4LRO1eN/+69QDB/FQqO6RWs+GOtv1DJWyS5uaBJXj70Gye4EeRy37USwykiCSD61nfifqA6VesXLiFkdCBG24rNN8XZaOXsWnNqYDNPHp9aD09YBO0SfWipcAO0zXmFr41yGeblshNo0irbG+NLT6DDK0Sy96DegqeaHehATAJHFRendRs5+Mt+w4ZSNxO4p15i7IoBOoyd+1A9m1pJkbcCkUknSCw9JpxPIXcD2oXiJPoZ3FALqxuHDc22HiKJT3NY/BzruVlY1rJUC9qDQwnb+1avqdstjGZZCYbfes7g9P0Zl25kqSyuFWBOoTM8bb0F5kjxVAYhSB5mnj2Pt/iut2vBxwr8RI4ij+Els22LAattPZqTKt+GpcibZAGnt7betBjOuZ5ycwIIIUyFPMiqiw4GHcsmAwO8b8zO9OXFv5XVrly8vh2rd0sT344oV5fCF2CGDNB3+UCgqLpIYrvpHZaYY3kArzJ70W6YuERuOw7UEhhK7wDI9qBrFXJJkb7RXUoA9Sa6g3yWmkxLExHqPc9hRksNd8ztAUcEbj6UG2dlW48XA39PapI8haUBdjHptQMCh30yZHK8b0rCA2rU3pBj+1McFbysn3nfalGvwmvagQSSBPeaB+Pai2SV8NzMFjNJasG5etm450iQfLG9BDM7rcTcLsT6iphvxeSLYBO0g/negrPirEuXse0tljqJOoKO1Z9uhOlgLcKLfbceLtPbmtx0+3+pyrgXcr8s9h3qXknIGopatsUP8AUSB+1B5pd6NfsYYuRZ8S2YbQfMR6n1P0r0D4F6I+P0RHyQbN645uAqYaO00x8a/n5luzcKRsxVRtHvPetfaRVtqAANuKCm670uzlYxS6WuRvvBg+teWdTN/Ev3cYBguowg4Fe2tojiZqh+I+g4/Ultq9tQZ3cCDQeR4mbesvre0LtpSAw9N/Wth0rJ+HOqLqK/p7iqAy3RzPvxRF+EFsm/ayMZvAaALlh5J+oNT+jfB2PiC9pvZNxL66Ht3LY0x7juaAOL0/M6Fmm9h3i2G7eZJkAdq11jIDWy1u2SfQ1U4Xw/n9NuW0wssX8QAhrN/5l/8Axb+1aCza8O0FRSu3FBGZiAFnSzb0RLaraLsZMTRHtqYJHAiT2pjAMAqjf1oAWj+ps3basYnf0rrFpQxUqCdolYArm02nNpBoBMs0xPtUSzeyb+c9z/t4y7W1LAFiO5oB9dOWt+wuFaDMp1O5/p9P5ouPcysjI0XbZCoAXY7DUe3vtJqUblwhrkK1w/KAfLP1qBlZORi4ly5bVr10CRtAJJj8UFX1XphtZOt8lLNgtqCBYM+p9ayPUMF7DvBDgGZnkdq0+TeyetdAuZF5FW7buNp0mOP77VkPEvXLB8VvMkhieaCvu/MDbkeu29DPyGfX0o1yNUmJ/mo5gkE/ig4sRsDx611JpUsZIHpXUHoBYqwfUNRPzKBTLd0rekrDTAb/ADTP0yo4LsIIPlLQBTlX/iKqwJG7AwZ/3+1ArOVuGWbQw8xbtU3FFsWyk6hG4NQEYeInm1KT6R2p6Lce6BbIA4Cg/L/v9qCahVU/47ajseKn2Ta8E3MpFKn5ZExFU/hN5/BYwCASTU+xeK22BCsB5YZdwaBOg5itn3oJGppUMe3pHar7NvotskDcVgejXHs9Zui9cDXGedZJ/wBNbFnXLuW0Ih2G59qCT0jCGtslp1vvx29KtonsPSmWbYtW1UHgV1wsxGg955oCzHHE0l9BctEAw3Y+lDgp5uQNzXG+roGXj60Ee2t6Sl62OdmB5qSgK8Lsf3p6kN3FJrKtEbgAzQPRDJJ5NczebRtSF95BobEDtv7UHXoAb96BqmAveh5GUFSDxx7insSqg+UjTuaAOcjsvh2wQw31jtVbcsEka8iTsVK7me/O34FXKjxAdRIB39poF7HW3adrrFgBJhYJoMd1zruX07PS5aHiWHAIVmMxvJ9var3omceo9KXICaC0+U9vv3qF1/pJ6giJ4em94ezjtuNoo2MqdIxlwLDDTZUuzDeBud6CH1F8THx16St51uA+JNs7qzSd/wAmsnmsLINkvLBiCSm/396m5DnKzrXUf+InJcJcSPkP+ODUTqdpcbJeyImdzJM0FTePmgET3oKjzAgD13o7oWnY870ELwJ+9A3zf0t+1dRJAUHifeuoNto8VVkksD24il8IBY833p6vbFtArFSZE8ia5rjXYRvNG+r0oOthNSeQlkHc7RT7cWw0aZmdpj2pG8wDKNPZh7UloJbJbSrFtgQJoHpbuMwghWIkH1mni54TcrwBudi1CRTeIiDPPqPeunyaUI1AxJ2oI9mybvVLt5lXSvcDaPSpDZuTi9QTqFqHxLG1wyRPY/iouOS91reOplzDGOF/3v8ASjdfybeN0x8ayItqkSvNBqMXrdnOUvZby+k8VF6t8VYXSlTxS1wnhbYk/X6V5jhXeoC636W7cAaQY44rcdA+GrOTjJf6pN533gnag0fS+uYXVLQu490T/wCJ2IPpS2L72su5j3rZCN57J9R3H2pem9E6bgX/ABcXFt27nZh2qT1bF/VY02oF+35rbHsRQPt3NLEFo9Kc90A7tH0qow805AW2TpdRBHoeKkXma2oYqYHLUBr+SUUsJgdu9Rzlu4Kr3iRPBp1pTeG4IU8mkHTArq6s3M70AMizcdUktuY2narHGi2FtFpXgbb/AHqUtpQBM7ChvaCAhFBB5BoCsw7QfoKBca2wKXELBSGUxtM0M3XW3c1bhZg+gqNjZ1jIxtavqK7E8b0C5OXpvavIs+UaqyXxXl22tWci06r4gKvEhjHbbn6VD+Muu23yv02O8Mo1F1PB5AqrsZ9/OREvlVQCARyxHcUHW0yVtWWtpwXLg8lyBMx7aRUe+7ko94FnA3bsatcSxcsCLDEW1Vg2o8ev5qrvvru+fSSRvEcCgjFXDyOSZO/FBeNZ3BA4gUe4D5ypJA9+aAQdEGIHBoBaYAltvrFdXFjyd5rqDdpi+BbLW0T5pIAmWJ9+/wB6MiB2eImJ3FEuM4UaHEzyeI5oZD3HBaDq3+v3oEtuLj3Q7FVQRt3MUl4qVRTcAZdywA3PHemCyq/9tVVOYDfN70RVLsCUKqRvv29aDkXQzOzEbDSZ7+9EtqjlvMN1kgdqe+o2ikyJ2Joe7K+5VVUzI+1BBxj4dtb3idiAI7VGyymYXtNd2AJA9aNY8LI6besSFuGSDJMGqi10Z5XTlsL9zgsJBoNP0LomMMJWU6nbkg8VqsRFtWgk8DbasRifDfxJiJqw82w4PILEVK/+aenv4mThnItd/BfUR9uaDbow5jcUVCWNY3H+LsVG8PLt3sdzAPiIR/NabDz7LsvhXFuBhyDNAHL6ctvNOXjkhmHmWNvrR1RrtqGB3qXdltLRzyK5LQQFUGw3FABFAUAEEDvRA4MAjea60Ao3jadq5wANXBJoD3HVRJ/FQb+QWMWTDBoPelvsJmJNCs2RYBct5idxQMzLws2HvXARbAJjma80udG6nmNeyLbPba8xuBdWkKpJr06/jjLxnt3GKo3JFZbqzWsfLfFxEL39AJZ349qDGXuiXLKMMi5qvsZhZOke8dzUzpdoviC4ty2zW10gxJT1qwQrhZLjJu+Lk39ktKdrQPJJ9aj28hArtYiyjsZAGzf/AKoK/GuuBdFxwxI8sT/FCfz3RoEbcmpVxURS3iBjp2ANRLrTtMae1AF0IDMBMiNvSmM3CgKFEDfvTzcA2BYiPuKjs3I9u9AYuEAOjn0iuqOz7ACuoPQHY3wwWQAI3HNdZTRARiADEzTMnRbvsBJZdyQduabau6wdidO4oCM9x9Xh8SZYjaJpbJceYqR2Hv2pLpYJ80D/AMTG+9ImoXAFcxOwAB/FBMVCFJ1fKOD83vNKvhFEV3O8k7cGolxgLzQd5jmjh3NvSqiV23igoF1WurXMRQQHbUDPb80bMygccMRFy20aVPHv9KH8RW7lrKs9QtIZGzCrSxj2uopacp5HWCVoIPTvifqOPfCzbv2hJ8wg7elbzpfVkz7Cuix6qTuKyd34QBZbmDkBCp+W6sgil6f8OdV6bk+NaurEiVU+Vh3oNu4t3VAuWkcHswBqBd6ZgWLvjY9oY9yN/D2B+oqRiG4bQN+Qe4mkup4pKzzwRQFxchWQAsCaKb0TvH34rPY1y7iZ74t2BPmt78j2q58RFTU7fTfag4MVczIB4INCy8gAAqf2qMctr1wsisVBgRBJP0otrp2XlWiMh/BQ9xu5H8CgWze1EEbkbADeTUlcdmPiXzpA4Qf3qTatWMO0EsqFCj6k1Vda6vY6fivfyrmlVGw7sfQetBE+KOuW+j9Ne+SC/wAtpP8Aybt9v8e9eYYPVnyshzmably42rWTBmovxB1vI6zmm9dJFsSLSDhRVWj6HDCRFBrki4WKkIONhLEfWuYCZIIjYHjb3qswsrUqkk6p3qeCJKrvJAkLQJ4hYEbHaSVFQ2Cklzv3ipV+S4YjaRHqZpjrJgwANjAoITooVmH1+lN0kL5pJ9PapmSVKkIBA2Mnc1Eu6ZB/IoGhNQkbf3rqdA7PFdQaxr3iKpggxGocmiWC0DSe/cxFLdCkynuGIn+ac1twBdQBSB8sUBGuv43yA2152525p/ihbkhDJ2j0/wA00KynUTvAJ0ikQywYCQBydooCK9p7Vw3VAeeQN5pfEKXEBG0zsd6SJXyldRGxp9xi1wKCB5d2I5b0oCXlt5Vm6rwSdtzVHh5N/puQbILiyDCHVzU3Iv8AgOTIVSNzxHuazWb1/wATPGpRcsJIG0E+9B6H03qdrItahcBYbRPNXtq6rII3Hsa8x6Xm46GTcPhzsU4B9xzWkwuoeEo05aXJbg+hM/3oNaCuoyNxSXQRDIQDzvVacxrS6mAc9tJqr6n1prKQ7C2ew1b/AIoLjMS02m60EoZkCTUPMzVuJ4Np/M20gDYVkMjrue/kxQzTwYqD+p6gviXbpOpx5iRH4oPVul28e1jWzjkOGEh5mak3L0A81mekZ1rpHw9i/rbyWlFuSXMc7xWU+Ifj972qx0pSicG83zH6DtQan4k+KsTpFt0LeLkR5bSn9z6CvLet9azOr3/EyX8vAReFHtUN/FvuWuli7mYmSTS/p4HngEcgdvqaCKZ5PNI3aiNEz6Uw7bxQHw7wtXRqO1aDGvSPIQ0iCKy45+tWGDmG2wDmI4NBdIJYaxsOQe8UK4dP9XH7U3xZRSQfpTWJ3ExvEUApDAKCQJ9KbcHOn5fX1p2pQomQOR70yCfIpMkbfSg5RtsNq6lVkCgMpEcTXUG3MISoHlid9/banQBbAJnfYckCnSiuNwxJ3I2omsFTCTyRQAuIyIqIxVieBT1B0M5MKYBj96aV0tqcENHHrUXIzPARXuELAJZdRH8UBg5TW6S0AATzQMu8ttSzXAlsGTJ+9UOf8RKgjGUO0xqPE/3qmyMvN6nfGrU540qDFBI6x1Y5M2rLNoJ3J/qqoBkQxmKlfoL5ciFFwbFJ3NMysK9i3NF5NL9x6UDLeQ6FYYjT3FXPTs22yaLxVQTsZggzzNUWnu3NdDHYD9qD0TEyWKogzDuBEtzSYuJZv5Nw3ncleJYmvP0e6u6swI4g1IXJzVMJfuzz5WO9B6RcOFh2ybr27ajeWIE1luufEGO6+FhjW0f91ht+KzF9rrea8zMSeWM07HsPfYKsH1Y8CgLlZmTmv4mVfe4Y2LNwPYdqLg9OyMtwMa0zMf6jsKsMfFwMJdWY58Xsp8xPuBRsrquU+MExx+kxwNIb+t/pQR8mxZ6adORdD3R/Qh/k1V5OS+RsFCW5+VRFPe3b2fVO24PM0KQQxiFXj60ATIgUjgwJpRu80+6NiaAIpQdNJG9cdh7mglWMpkUAyRxzU63kq7AyZjiqf0janBjEjgHY0FuzwdgJGx700BkeQRxUBMl48xJFS0ui5AU80D9iBMSPeupoIXaD9jFdQb28NRbyhlkmeZpi3yJIIWNiDx7VDyusY+PjlZ88xqJnb0rL9S6rcyPIh0qO4O5oLjqnWlssfDuarnB01ns7qGRlt53JH/iDAqOiNdaFEk1a4/TTZUtcAdidoNBBxMBroNy8dFodzR2yWANvCXw7Y5buanrjJcXXmXDasKQGUQGb6CpbdPu3VH6PA0ou/iZACAeh96CjtOmOzMEJdYOtxxFMe7kXixtlys7zvWmbp/SsG2T1LJF25Em3b8qk+n2qFf6z0u0QMTBmJILnYn6UFIbF47XFck9iKfkYr42EuQyFSx0iTzU9/iLKuNKW8e0u8Rb3/JqtzsvIzEHisWjjYentQRVuMuloDaRwaucO2LvS2ynfwUQw2kRq47+tUg8rNqX7UVL5CqCvlBBCdqBcvI8aRbUpaDeRP7k0yzfNoiCRt2qxOTiX1j9PaJJ31NoI9vShmxaTYYqnVx/1AIoGp1X9OP8Apse2rnm5cGo1DvX7+Vc1XWZ2Pp2+1TdJ3CWcS2VG7awf70G/cyFUr4ywO1tgB+1BF80wQRO1Ev8AkUWweNzS4yMztdJkJ3J5NBuMXae5oHWRLAmnXmB235p+Oh822/I3odyZII396AfeuPengREikYbcUDSTtttXAyABO1JuRTkG9AOY5p6uQZHamvsTEUh22NBKTJIHmE/WuqKGjiBXUE13Lckmd+abatvduBEWSdgKdatNcuBVA9ydgBVlaCWdIR4/+7jf39qCbbwkw8VGSNZPnf8A3tUq2qW7iFroUfNxu1Vl7qPhxc1rduEQNQ2Wqx8u8S7PdJZt2M80Glv9VwsMM1tEuXJmff2NVOX17JytRe4QJJADbVUG6zSGPlnikRDcIB4oHXb7XN7jEmZBO9NUk+UdzR8i0LNobHU2wqZ8NYP6/rWJYIlTcBbvsNz/ABQXHRPhK5nEG7r0mJgRFbDF+Benqq+Im4HrJrVYGIlq2FRQoHpU4WgBNB591v4BxLthnww1u6vofmqJ074Cwrdotns9xjwAdIH4r04oI4/amGykTpFB458V/DmF063ZvYFu8LJYi85YtpHYx+ayNxEW4y2iXUHYxE/avorKxEu2mQqsEb7c1jut/C+G1rxMSwuPkAyty0sGfpQeX2umXnXxHU27Y3LN2FRchUW5osyQO55NXnxBkZttjj5iQ4Am4P6oPNU/T7Qu5IndV3NAW+PAxls7am8ze1Q0TW+kck0bLua7rNtS4qidR5nageB4akd+KDuW70e+V1Egc8UH+kgiAaDiJAn80jaYgSfrTmIj2prce/agaBJk7T7U7SAZ2M0gn1/FO070ArohjNDI3ot7d/rTCN4oGfaupY9xXUFwWWxb8O2QXIBuekelRmuM8QTt3qOSQdzNOtzcfTMUCyJ1HcdqZoJBO1FZQkKo+pJpEXVsSaBmkRHerXo+GL1zW4bSPwah46rr3Ex61pMMi1atqFBBM8RQZ7rpT/3BrdvYW9uea0f/AKa4hudd8ZlGm3aZgTzvA/vWSuObuVcciCWP816D/wClyg3Mp+4UD96D02wIXgmjdxIodnYUUGTFApmRFNJrmNcDvHpQNddQgRUbKshkMgEgbVLPtQMkkWmPtQec/F3Rjk9MvuVi4pLoY7jt+JrCY6fpsN2IOp9hI3Few9Xfwuj37hUMRZZoPfY149mz4Vtfb0oK1pdo3k7VOZAllIAkcmhYyBr0cRxFHzDpVY9JoI1wecehro2pYmCTSnYk0A2Bph+31ojGdyKZbGqd4IoOXingFu4Ee+9Iu+1Kg2J70DL4hhHHEUI7GTM+9FumSKFMkCgT8/iupwE966g//9k="/>
          <p:cNvSpPr>
            <a:spLocks noChangeAspect="1" noChangeArrowheads="1"/>
          </p:cNvSpPr>
          <p:nvPr/>
        </p:nvSpPr>
        <p:spPr bwMode="auto">
          <a:xfrm>
            <a:off x="155575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DtANUDASIAAhEBAxEB/8QAHAAAAQUBAQEAAAAAAAAAAAAAAwECBAUGAAcI/8QAOxAAAgEDAwIEBQMEAQMCBwAAAQIRAAMEEiExBUETIlFhBjJxgZEUobFCwdHwIyQzUgcVFiY0YnLh8f/EABQBAQAAAAAAAAAAAAAAAAAAAAD/xAAUEQEAAAAAAAAAAAAAAAAAAAAA/9oADAMBAAIRAxEAPwDzHqfUcrqmY+Xm3Tcu3DyTsB6AdgKFas6yCTtS2bLOQQNuxPerbCsFZJJB4YxQAsWyGClQRxt61OtWHVQWUFiNlo1pFWCBvHzHcn6UdmIBVYAiRFBFVHBOxAI2j+9E8Fy4YKSiidgeaK4JADRpBBJ9aMzIrItrzSPWJFALwUuEq42IkaRufpQksOqqqH5gQV7x6VJvFlvi4sgHgAcCgszKP+IMSflnn80DAgFkx5Y433H+YqPlIjhDqPlHmAHJ/wA1dY+BcK2nuJr8RoAXbUfely+iXtWxKXInQW2n60FEPNFtmkkyTG9ENkNaVfMyncck7HaP8V2SbNkACWvf1Acem1WnTsj9QtqzYtrrjuaCrbpeZf8ANax3K8lgP5ox6DnaFutaEFt4O7COPpWmvXTYKW3vhrpHltW9jHvXZGZasxczcuxjlCNKKpJIP80GcPQs65fXTYaCJ0mmZHSc1dKvjMOQdiY9K1idcssinEVb507MJQ/vUP8A+JL9n/6rCuJbPBJBn70GOew1pmW4hXtv2qO0qWVl53+grbHqnSup6bOdYFlidmXufr/mqnrHRk81/Bu+IkgaZGqaCgZWOkgaREEb02dRk7R2iKW4GS5puap7imkc6AdM7nagQ/8AJ8x8sbxQ453MdqI0IVVQWJE0OQZiSQfSg4GAQDzz70paARHPcDik33j9zxSMoj5h70HQSs7g+9FdlDbduDQ1AI5n3pwIgGR6yKCzsdTCrGRfv2bkCWtD5/c+9dVcLYuEklvTiuoJuLiecB5kkbD1qwTHNu+hIhGEAmQJ/wA1NtYg0QpAMiBqnb2NSbom1pIJYRsRMHtQQ1sMrz5SrdjxTwotkpdG8esbf6aO1pVYkMUHuRufWK7IW2SEWXE7xtFBBVApAIQoSYnmfT2ot2wgW2WuDTp2XinPptuSCPCXaImSe805kRtNshfMYUj96BptB7Y0hjcA2353rrSvjhrs+S0YCRuSduf3qSzOtxdAGr0FEU/9OylB4ROrSdi0UFt0Fxlk3w43UwOIb2+1VvVTk4zXHtJ4hUabYc+UHuY7moeHkviBrqEDFDEFmnYem9d1b4g0J4WPet3VG4cgStBn7eBfdvGyLmq65+QbsNxz6VaMb2FZTFx9C3GY+ZSDA9j377/tVY+fcuqlnBtOfFO9yJNw+s/2rZfCfwwwVb2fJuElj6j/AHfigorN17Fjw8JGu5DnS94r5fseSfelxul5BLXrinUT/XM/7969MtdFwlZX8IAqNoHFTVxLS/KoA9BQed4/Q8l7o8XGOgiW0O3mn2qzxfhQhWYXX0k/9t9z+a2621ggKBFPVYEwIoPLOu/C+XbtXDYtl/RwPMfYgVnreX1LpRCZVq5pG0XJEfX2r3F7avuQPvVfm9JxspLi3bKtqG8jmg8tfJ6f1GyqOgtXSfmb1+tVGfhnHvXI3VTB2gE+1azq+DidPvPjPjBGAlGH9QH94qve1iLhOzXm0OSYYbr/AL3+1BlgDwSNvzXMCAVUd9tqk5Fq0hZrLagOATvUQseCDvuSRQJpbXMw099qSSB5gd6I5nzKSZ5McmuuDjzftQM0/mnAak25GwFIXngTTlYpO2wH4oFUhfSTvvXUxt9zAHauoNoV0Q6kqBM+p9qS0TrVUZmDAwQJAPeaIbsIxA1BtoHp3NMRWtuyxsBMxQBvtdJfSuw41evr/NDU3CQjpqPPoPvTmh1kK8gzuZ/anWrsJNtSWBiI42j1oG6rmuNAg7CSd4oloOfKYC6tyOQPrThYbIXxW2I4Y+vpNPxkJUgyWHPEfigfioFvNA25BYmYqL1Lq73rcW1CYiGDIk3D7VZWrbM2oWvEWCFO2/vHfmqfPxbwvKrgh2MBFE6BQR+nXMi7ce3bgq6lWtuZBH0qSvwt+qZVXxHYHcQFVR6epNaLoOBbsWwhAkjzevFafEx7a2VCqEigpugfDtvCtrqRBvO43Fae2q20AXtQA3l77e1EUhY3mgKrkmjqpPtQkKjjmi2z9x70DtgON6axCwDO5jg04nyzTC28TQPJ2pCQeN6QwPvTS0TxQVXXOlWeoWwblsG4hlSeRWU6r0JBiZCpbg3I08mP/wC1ur5m2TvxNV+M6ZeO0dpE/Sg8a/S3xfZX1f8AE+liOxmiZGG4S44TStsAN3/t3r0HM6FbW5dvqo8R3mRVdkdNC5l5boJt3hx78igwLJpEzO/MGhvO8mZ2FWvUcUWC+khpb5fT0quMq0gx7UAwNhI5FISysdu3enRLkkbmBzTWXeaBmsgdvuK6uid9M/euoN/pt2nHhsDsCSBMUwM7XlAuAgEyANqlaLYuE7ADciP29qjXCqudIVQ39RNA98dlJuqbY7ek06y4Nu5EJqTYjlhx/NDuM90BWMDTq42NA0suRDkDf15oJNnHRDotzJPHv7xRGttZGgAC4xHPA3oNptLsQGQq0kE1MuZDs44adiewoH9NxyGuWXdp+YetR7dg5HUBkXASoYfKvNS0ZrOJk3Xf5FhI5k0boOHd/TlnKqzbweSfU0FvgIihiFCgbzpO9WdvSqk6QPoajWWZEW24UMRtO8n2ozP5SNEEUCOyzPHtNKrpsQ3096DKtcEGNuIpwQE7Nx6dqCXbugQNX5qQtwRufoKg2wCeSYoyETz+aCTrJ4j3pFJ7jehsQq7UhcGQP9NAQsYMg7etMJEA0zXuZPauQqRtv96BHPlMjaqPpN42OrZ2GzQhIuWh7d6urrhVOsbe9ZrLdLPxFYuyR4i6GEd+x/kfiguslpDSeTtO281F6ngrde1f0zopmXc82jzfMp+u9GzLxuWbRtkMCw/E0GN63YGJms1xA1u9sFOwmP5rL9SxVssWtKdDcEit18Y2DdbFCfL4g/issVN7Euu7AQ3A5kH0oKDTpcT7QSO1K5UsWB5JmnuT/SoYcGgxDbyu8UCBlCgqTvXUqKksWYc+ldQbwOFDl9QLmCBwKdjIbgMkEtJLdj+dvWuIc3dLABGHl23ooZFQJICKZG3PtFADRB03CNCDdV4B9z3pl4liropWAQDUq/CgmQfEMBgvymnogtYzITpU7z2oISq1zxXfxFMDSZ5PvRrBOoG43O32oYM2yJhtWlVHcepp5t3UIuEgbjYgyR3j8igPkZeNj4ng3rgsq0Tq5MUTB+IcV20WQuj11b81mPirEu3s5GtglXTyn9qp7a5mEwYZNgBhGliGB+1B69j5tm4rE3FOngkipPiq7KC4LRO1eN/+69QDB/FQqO6RWs+GOtv1DJWyS5uaBJXj70Gye4EeRy37USwykiCSD61nfifqA6VesXLiFkdCBG24rNN8XZaOXsWnNqYDNPHp9aD09YBO0SfWipcAO0zXmFr41yGeblshNo0irbG+NLT6DDK0Sy96DegqeaHehATAJHFRendRs5+Mt+w4ZSNxO4p15i7IoBOoyd+1A9m1pJkbcCkUknSCw9JpxPIXcD2oXiJPoZ3FALqxuHDc22HiKJT3NY/BzruVlY1rJUC9qDQwnb+1avqdstjGZZCYbfes7g9P0Zl25kqSyuFWBOoTM8bb0F5kjxVAYhSB5mnj2Pt/iut2vBxwr8RI4ij+Els22LAattPZqTKt+GpcibZAGnt7betBjOuZ5ycwIIIUyFPMiqiw4GHcsmAwO8b8zO9OXFv5XVrly8vh2rd0sT344oV5fCF2CGDNB3+UCgqLpIYrvpHZaYY3kArzJ70W6YuERuOw7UEhhK7wDI9qBrFXJJkb7RXUoA9Sa6g3yWmkxLExHqPc9hRksNd8ztAUcEbj6UG2dlW48XA39PapI8haUBdjHptQMCh30yZHK8b0rCA2rU3pBj+1McFbysn3nfalGvwmvagQSSBPeaB+Pai2SV8NzMFjNJasG5etm450iQfLG9BDM7rcTcLsT6iphvxeSLYBO0g/negrPirEuXse0tljqJOoKO1Z9uhOlgLcKLfbceLtPbmtx0+3+pyrgXcr8s9h3qXknIGopatsUP8AUSB+1B5pd6NfsYYuRZ8S2YbQfMR6n1P0r0D4F6I+P0RHyQbN645uAqYaO00x8a/n5luzcKRsxVRtHvPetfaRVtqAANuKCm670uzlYxS6WuRvvBg+teWdTN/Ev3cYBguowg4Fe2tojiZqh+I+g4/Ultq9tQZ3cCDQeR4mbesvre0LtpSAw9N/Wth0rJ+HOqLqK/p7iqAy3RzPvxRF+EFsm/ayMZvAaALlh5J+oNT+jfB2PiC9pvZNxL66Ht3LY0x7juaAOL0/M6Fmm9h3i2G7eZJkAdq11jIDWy1u2SfQ1U4Xw/n9NuW0wssX8QAhrN/5l/8Axb+1aCza8O0FRSu3FBGZiAFnSzb0RLaraLsZMTRHtqYJHAiT2pjAMAqjf1oAWj+ps3basYnf0rrFpQxUqCdolYArm02nNpBoBMs0xPtUSzeyb+c9z/t4y7W1LAFiO5oB9dOWt+wuFaDMp1O5/p9P5ouPcysjI0XbZCoAXY7DUe3vtJqUblwhrkK1w/KAfLP1qBlZORi4ly5bVr10CRtAJJj8UFX1XphtZOt8lLNgtqCBYM+p9ayPUMF7DvBDgGZnkdq0+TeyetdAuZF5FW7buNp0mOP77VkPEvXLB8VvMkhieaCvu/MDbkeu29DPyGfX0o1yNUmJ/mo5gkE/ig4sRsDx611JpUsZIHpXUHoBYqwfUNRPzKBTLd0rekrDTAb/ADTP0yo4LsIIPlLQBTlX/iKqwJG7AwZ/3+1ArOVuGWbQw8xbtU3FFsWyk6hG4NQEYeInm1KT6R2p6Lce6BbIA4Cg/L/v9qCahVU/47ajseKn2Ta8E3MpFKn5ZExFU/hN5/BYwCASTU+xeK22BCsB5YZdwaBOg5itn3oJGppUMe3pHar7NvotskDcVgejXHs9Zui9cDXGedZJ/wBNbFnXLuW0Ih2G59qCT0jCGtslp1vvx29KtonsPSmWbYtW1UHgV1wsxGg955oCzHHE0l9BctEAw3Y+lDgp5uQNzXG+roGXj60Ee2t6Sl62OdmB5qSgK8Lsf3p6kN3FJrKtEbgAzQPRDJJ5NczebRtSF95BobEDtv7UHXoAb96BqmAveh5GUFSDxx7insSqg+UjTuaAOcjsvh2wQw31jtVbcsEka8iTsVK7me/O34FXKjxAdRIB39poF7HW3adrrFgBJhYJoMd1zruX07PS5aHiWHAIVmMxvJ9var3omceo9KXICaC0+U9vv3qF1/pJ6giJ4em94ezjtuNoo2MqdIxlwLDDTZUuzDeBud6CH1F8THx16St51uA+JNs7qzSd/wAmsnmsLINkvLBiCSm/396m5DnKzrXUf+InJcJcSPkP+ODUTqdpcbJeyImdzJM0FTePmgET3oKjzAgD13o7oWnY870ELwJ+9A3zf0t+1dRJAUHifeuoNto8VVkksD24il8IBY833p6vbFtArFSZE8ia5rjXYRvNG+r0oOthNSeQlkHc7RT7cWw0aZmdpj2pG8wDKNPZh7UloJbJbSrFtgQJoHpbuMwghWIkH1mni54TcrwBudi1CRTeIiDPPqPeunyaUI1AxJ2oI9mybvVLt5lXSvcDaPSpDZuTi9QTqFqHxLG1wyRPY/iouOS91reOplzDGOF/3v8ASjdfybeN0x8ayItqkSvNBqMXrdnOUvZby+k8VF6t8VYXSlTxS1wnhbYk/X6V5jhXeoC636W7cAaQY44rcdA+GrOTjJf6pN533gnag0fS+uYXVLQu490T/wCJ2IPpS2L72su5j3rZCN57J9R3H2pem9E6bgX/ABcXFt27nZh2qT1bF/VY02oF+35rbHsRQPt3NLEFo9Kc90A7tH0qow805AW2TpdRBHoeKkXma2oYqYHLUBr+SUUsJgdu9Rzlu4Kr3iRPBp1pTeG4IU8mkHTArq6s3M70AMizcdUktuY2narHGi2FtFpXgbb/AHqUtpQBM7ChvaCAhFBB5BoCsw7QfoKBca2wKXELBSGUxtM0M3XW3c1bhZg+gqNjZ1jIxtavqK7E8b0C5OXpvavIs+UaqyXxXl22tWci06r4gKvEhjHbbn6VD+Muu23yv02O8Mo1F1PB5AqrsZ9/OREvlVQCARyxHcUHW0yVtWWtpwXLg8lyBMx7aRUe+7ko94FnA3bsatcSxcsCLDEW1Vg2o8ev5qrvvru+fSSRvEcCgjFXDyOSZO/FBeNZ3BA4gUe4D5ypJA9+aAQdEGIHBoBaYAltvrFdXFjyd5rqDdpi+BbLW0T5pIAmWJ9+/wB6MiB2eImJ3FEuM4UaHEzyeI5oZD3HBaDq3+v3oEtuLj3Q7FVQRt3MUl4qVRTcAZdywA3PHemCyq/9tVVOYDfN70RVLsCUKqRvv29aDkXQzOzEbDSZ7+9EtqjlvMN1kgdqe+o2ikyJ2Joe7K+5VVUzI+1BBxj4dtb3idiAI7VGyymYXtNd2AJA9aNY8LI6besSFuGSDJMGqi10Z5XTlsL9zgsJBoNP0LomMMJWU6nbkg8VqsRFtWgk8DbasRifDfxJiJqw82w4PILEVK/+aenv4mThnItd/BfUR9uaDbow5jcUVCWNY3H+LsVG8PLt3sdzAPiIR/NabDz7LsvhXFuBhyDNAHL6ctvNOXjkhmHmWNvrR1RrtqGB3qXdltLRzyK5LQQFUGw3FABFAUAEEDvRA4MAjea60Ao3jadq5wANXBJoD3HVRJ/FQb+QWMWTDBoPelvsJmJNCs2RYBct5idxQMzLws2HvXARbAJjma80udG6nmNeyLbPba8xuBdWkKpJr06/jjLxnt3GKo3JFZbqzWsfLfFxEL39AJZ349qDGXuiXLKMMi5qvsZhZOke8dzUzpdoviC4ty2zW10gxJT1qwQrhZLjJu+Lk39ktKdrQPJJ9aj28hArtYiyjsZAGzf/AKoK/GuuBdFxwxI8sT/FCfz3RoEbcmpVxURS3iBjp2ANRLrTtMae1AF0IDMBMiNvSmM3CgKFEDfvTzcA2BYiPuKjs3I9u9AYuEAOjn0iuqOz7ACuoPQHY3wwWQAI3HNdZTRARiADEzTMnRbvsBJZdyQduabau6wdidO4oCM9x9Xh8SZYjaJpbJceYqR2Hv2pLpYJ80D/AMTG+9ImoXAFcxOwAB/FBMVCFJ1fKOD83vNKvhFEV3O8k7cGolxgLzQd5jmjh3NvSqiV23igoF1WurXMRQQHbUDPb80bMygccMRFy20aVPHv9KH8RW7lrKs9QtIZGzCrSxj2uopacp5HWCVoIPTvifqOPfCzbv2hJ8wg7elbzpfVkz7Cuix6qTuKyd34QBZbmDkBCp+W6sgil6f8OdV6bk+NaurEiVU+Vh3oNu4t3VAuWkcHswBqBd6ZgWLvjY9oY9yN/D2B+oqRiG4bQN+Qe4mkup4pKzzwRQFxchWQAsCaKb0TvH34rPY1y7iZ74t2BPmt78j2q58RFTU7fTfag4MVczIB4INCy8gAAqf2qMctr1wsisVBgRBJP0otrp2XlWiMh/BQ9xu5H8CgWze1EEbkbADeTUlcdmPiXzpA4Qf3qTatWMO0EsqFCj6k1Vda6vY6fivfyrmlVGw7sfQetBE+KOuW+j9Ne+SC/wAtpP8Aybt9v8e9eYYPVnyshzmably42rWTBmovxB1vI6zmm9dJFsSLSDhRVWj6HDCRFBrki4WKkIONhLEfWuYCZIIjYHjb3qswsrUqkk6p3qeCJKrvJAkLQJ4hYEbHaSVFQ2Cklzv3ipV+S4YjaRHqZpjrJgwANjAoITooVmH1+lN0kL5pJ9PapmSVKkIBA2Mnc1Eu6ZB/IoGhNQkbf3rqdA7PFdQaxr3iKpggxGocmiWC0DSe/cxFLdCkynuGIn+ac1twBdQBSB8sUBGuv43yA2152525p/ihbkhDJ2j0/wA00KynUTvAJ0ikQywYCQBydooCK9p7Vw3VAeeQN5pfEKXEBG0zsd6SJXyldRGxp9xi1wKCB5d2I5b0oCXlt5Vm6rwSdtzVHh5N/puQbILiyDCHVzU3Iv8AgOTIVSNzxHuazWb1/wATPGpRcsJIG0E+9B6H03qdrItahcBYbRPNXtq6rII3Hsa8x6Xm46GTcPhzsU4B9xzWkwuoeEo05aXJbg+hM/3oNaCuoyNxSXQRDIQDzvVacxrS6mAc9tJqr6n1prKQ7C2ew1b/AIoLjMS02m60EoZkCTUPMzVuJ4Np/M20gDYVkMjrue/kxQzTwYqD+p6gviXbpOpx5iRH4oPVul28e1jWzjkOGEh5mak3L0A81mekZ1rpHw9i/rbyWlFuSXMc7xWU+Ifj972qx0pSicG83zH6DtQan4k+KsTpFt0LeLkR5bSn9z6CvLet9azOr3/EyX8vAReFHtUN/FvuWuli7mYmSTS/p4HngEcgdvqaCKZ5PNI3aiNEz6Uw7bxQHw7wtXRqO1aDGvSPIQ0iCKy45+tWGDmG2wDmI4NBdIJYaxsOQe8UK4dP9XH7U3xZRSQfpTWJ3ExvEUApDAKCQJ9KbcHOn5fX1p2pQomQOR70yCfIpMkbfSg5RtsNq6lVkCgMpEcTXUG3MISoHlid9/banQBbAJnfYckCnSiuNwxJ3I2omsFTCTyRQAuIyIqIxVieBT1B0M5MKYBj96aV0tqcENHHrUXIzPARXuELAJZdRH8UBg5TW6S0AATzQMu8ttSzXAlsGTJ+9UOf8RKgjGUO0xqPE/3qmyMvN6nfGrU540qDFBI6x1Y5M2rLNoJ3J/qqoBkQxmKlfoL5ciFFwbFJ3NMysK9i3NF5NL9x6UDLeQ6FYYjT3FXPTs22yaLxVQTsZggzzNUWnu3NdDHYD9qD0TEyWKogzDuBEtzSYuJZv5Nw3ncleJYmvP0e6u6swI4g1IXJzVMJfuzz5WO9B6RcOFh2ybr27ajeWIE1luufEGO6+FhjW0f91ht+KzF9rrea8zMSeWM07HsPfYKsH1Y8CgLlZmTmv4mVfe4Y2LNwPYdqLg9OyMtwMa0zMf6jsKsMfFwMJdWY58Xsp8xPuBRsrquU+MExx+kxwNIb+t/pQR8mxZ6adORdD3R/Qh/k1V5OS+RsFCW5+VRFPe3b2fVO24PM0KQQxiFXj60ATIgUjgwJpRu80+6NiaAIpQdNJG9cdh7mglWMpkUAyRxzU63kq7AyZjiqf0janBjEjgHY0FuzwdgJGx700BkeQRxUBMl48xJFS0ui5AU80D9iBMSPeupoIXaD9jFdQb28NRbyhlkmeZpi3yJIIWNiDx7VDyusY+PjlZ88xqJnb0rL9S6rcyPIh0qO4O5oLjqnWlssfDuarnB01ns7qGRlt53JH/iDAqOiNdaFEk1a4/TTZUtcAdidoNBBxMBroNy8dFodzR2yWANvCXw7Y5buanrjJcXXmXDasKQGUQGb6CpbdPu3VH6PA0ou/iZACAeh96CjtOmOzMEJdYOtxxFMe7kXixtlys7zvWmbp/SsG2T1LJF25Em3b8qk+n2qFf6z0u0QMTBmJILnYn6UFIbF47XFck9iKfkYr42EuQyFSx0iTzU9/iLKuNKW8e0u8Rb3/JqtzsvIzEHisWjjYentQRVuMuloDaRwaucO2LvS2ynfwUQw2kRq47+tUg8rNqX7UVL5CqCvlBBCdqBcvI8aRbUpaDeRP7k0yzfNoiCRt2qxOTiX1j9PaJJ31NoI9vShmxaTYYqnVx/1AIoGp1X9OP8Apse2rnm5cGo1DvX7+Vc1XWZ2Pp2+1TdJ3CWcS2VG7awf70G/cyFUr4ywO1tgB+1BF80wQRO1Ev8AkUWweNzS4yMztdJkJ3J5NBuMXae5oHWRLAmnXmB235p+Oh822/I3odyZII396AfeuPengREikYbcUDSTtttXAyABO1JuRTkG9AOY5p6uQZHamvsTEUh22NBKTJIHmE/WuqKGjiBXUE13Lckmd+abatvduBEWSdgKdatNcuBVA9ydgBVlaCWdIR4/+7jf39qCbbwkw8VGSNZPnf8A3tUq2qW7iFroUfNxu1Vl7qPhxc1rduEQNQ2Wqx8u8S7PdJZt2M80Glv9VwsMM1tEuXJmff2NVOX17JytRe4QJJADbVUG6zSGPlnikRDcIB4oHXb7XN7jEmZBO9NUk+UdzR8i0LNobHU2wqZ8NYP6/rWJYIlTcBbvsNz/ABQXHRPhK5nEG7r0mJgRFbDF+Benqq+Im4HrJrVYGIlq2FRQoHpU4WgBNB591v4BxLthnww1u6vofmqJ074Cwrdotns9xjwAdIH4r04oI4/amGykTpFB458V/DmF063ZvYFu8LJYi85YtpHYx+ayNxEW4y2iXUHYxE/avorKxEu2mQqsEb7c1jut/C+G1rxMSwuPkAyty0sGfpQeX2umXnXxHU27Y3LN2FRchUW5osyQO55NXnxBkZttjj5iQ4Am4P6oPNU/T7Qu5IndV3NAW+PAxls7am8ze1Q0TW+kck0bLua7rNtS4qidR5nageB4akd+KDuW70e+V1Egc8UH+kgiAaDiJAn80jaYgSfrTmIj2prce/agaBJk7T7U7SAZ2M0gn1/FO070ArohjNDI3ot7d/rTCN4oGfaupY9xXUFwWWxb8O2QXIBuekelRmuM8QTt3qOSQdzNOtzcfTMUCyJ1HcdqZoJBO1FZQkKo+pJpEXVsSaBmkRHerXo+GL1zW4bSPwah46rr3Ex61pMMi1atqFBBM8RQZ7rpT/3BrdvYW9uea0f/AKa4hudd8ZlGm3aZgTzvA/vWSuObuVcciCWP816D/wClyg3Mp+4UD96D02wIXgmjdxIodnYUUGTFApmRFNJrmNcDvHpQNddQgRUbKshkMgEgbVLPtQMkkWmPtQec/F3Rjk9MvuVi4pLoY7jt+JrCY6fpsN2IOp9hI3Few9Xfwuj37hUMRZZoPfY149mz4Vtfb0oK1pdo3k7VOZAllIAkcmhYyBr0cRxFHzDpVY9JoI1wecehro2pYmCTSnYk0A2Bph+31ojGdyKZbGqd4IoOXingFu4Ee+9Iu+1Kg2J70DL4hhHHEUI7GTM+9FumSKFMkCgT8/iupwE966g//9k="/>
          <p:cNvSpPr>
            <a:spLocks noChangeAspect="1" noChangeArrowheads="1"/>
          </p:cNvSpPr>
          <p:nvPr/>
        </p:nvSpPr>
        <p:spPr bwMode="auto">
          <a:xfrm>
            <a:off x="307975" y="-9286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76338"/>
            <a:ext cx="1686407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Forty </a:t>
            </a:r>
            <a:r>
              <a:rPr lang="en-US" dirty="0" err="1" smtClean="0"/>
              <a:t>Niners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en-US" dirty="0" smtClean="0"/>
              <a:t>1849 – Gold Rush is on</a:t>
            </a:r>
            <a:endParaRPr lang="en-US" dirty="0"/>
          </a:p>
        </p:txBody>
      </p:sp>
      <p:pic>
        <p:nvPicPr>
          <p:cNvPr id="1026" name="Picture 2" descr="http://t0.gstatic.com/images?q=tbn:ANd9GcS68DZmUeoU9Pwm26j9FugVeZQK4q9Gjr7b43IETdeOKX5TXX3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V7ht_uKGcYLfstBEaLcknKFaBkNvuUTmgm8JjwjyEFywUVi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51364"/>
            <a:ext cx="41277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Slave States???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15 Free States???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Henry Clay – Compromising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When did we see Clay’s first big compromise?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31" y="1905000"/>
            <a:ext cx="473661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5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Harriet Tubman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Levi Coffin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Uncle Toms Cabin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8" y="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3.gstatic.com/images?q=tbn:ANd9GcTvp6UmGRkQYz3R1FbeLw_9eZTLIZWXTYAzmMinF8AbCwO6d96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38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0636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05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should it start?</a:t>
            </a:r>
          </a:p>
          <a:p>
            <a:endParaRPr lang="en-US" dirty="0"/>
          </a:p>
          <a:p>
            <a:r>
              <a:rPr lang="en-US" dirty="0" smtClean="0"/>
              <a:t>Gadsden Purchase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Stephen Douglas – Illinois Senator…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0" y="2909454"/>
            <a:ext cx="2867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0.gstatic.com/images?q=tbn:ANd9GcRk2-6ayRHEEEcEgqCQpVGAO4ccNJ-lIT0OmCrXvSDP5yOo-Nu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1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Turmoil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Charles Sumner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4731"/>
            <a:ext cx="3429000" cy="219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2.gstatic.com/images?q=tbn:ANd9GcT-TQEhdunnGtuG5uB1kgJGmElYNj3BPplSHZGA2WMEhpzzJV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21677"/>
            <a:ext cx="228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7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Party, Party,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162650" cy="47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6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690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6 Notes</vt:lpstr>
      <vt:lpstr>Wilmot Proviso vs Popular Sovereignty</vt:lpstr>
      <vt:lpstr>Free Soil Spoils the Party</vt:lpstr>
      <vt:lpstr>Forty Niners…..</vt:lpstr>
      <vt:lpstr>Henry Clay – Compromising again</vt:lpstr>
      <vt:lpstr>Underground Railroad</vt:lpstr>
      <vt:lpstr>Transcontinental Railroad</vt:lpstr>
      <vt:lpstr>Turmoil continues</vt:lpstr>
      <vt:lpstr>Party, Party, Party</vt:lpstr>
      <vt:lpstr>More turmoil</vt:lpstr>
      <vt:lpstr>Abraham Lincoln</vt:lpstr>
      <vt:lpstr>The fall…</vt:lpstr>
      <vt:lpstr>Expansion &amp; Sectionalism- President John Tyler (1841-1845), James K. Polk (1845-1849), Zachary Taylor (1849-1850)</vt:lpstr>
      <vt:lpstr>More people moving west =  better technology</vt:lpstr>
      <vt:lpstr>War with mexico</vt:lpstr>
      <vt:lpstr>PowerPoint Presentation</vt:lpstr>
      <vt:lpstr>President Millard Fillmore (1850-1853) –President Franklin Pierce (1853-1857)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</dc:creator>
  <cp:lastModifiedBy>KB</cp:lastModifiedBy>
  <cp:revision>10</cp:revision>
  <dcterms:created xsi:type="dcterms:W3CDTF">2012-12-04T19:15:48Z</dcterms:created>
  <dcterms:modified xsi:type="dcterms:W3CDTF">2012-12-07T19:27:42Z</dcterms:modified>
</cp:coreProperties>
</file>