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8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9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4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7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5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8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1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4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3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B9A55-5F20-4332-B9E2-9CCBCDF9C40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6D88-B0B2-4001-B213-4CBB7F24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9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MZg2kLLs-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George W to War 1812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President Washington’s Farewell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warnings: </a:t>
            </a:r>
            <a:endParaRPr lang="en-US" dirty="0" smtClean="0"/>
          </a:p>
          <a:p>
            <a:pPr lvl="1"/>
            <a:r>
              <a:rPr lang="en-US" dirty="0" smtClean="0"/>
              <a:t>Avoid sectionalism/regionalism</a:t>
            </a:r>
          </a:p>
          <a:p>
            <a:pPr lvl="1"/>
            <a:r>
              <a:rPr lang="en-US" dirty="0" smtClean="0"/>
              <a:t>avoid </a:t>
            </a:r>
            <a:r>
              <a:rPr lang="en-US" dirty="0"/>
              <a:t>political </a:t>
            </a:r>
            <a:r>
              <a:rPr lang="en-US" dirty="0" smtClean="0"/>
              <a:t>parties</a:t>
            </a:r>
          </a:p>
          <a:p>
            <a:pPr lvl="1"/>
            <a:r>
              <a:rPr lang="en-US" dirty="0" smtClean="0"/>
              <a:t>avoid </a:t>
            </a:r>
            <a:r>
              <a:rPr lang="en-US" dirty="0"/>
              <a:t>involvement in </a:t>
            </a:r>
            <a:r>
              <a:rPr lang="en-US" dirty="0" smtClean="0"/>
              <a:t>foreign entanglements </a:t>
            </a:r>
            <a:r>
              <a:rPr lang="en-US" dirty="0"/>
              <a:t>(wars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Washington </a:t>
            </a:r>
            <a:r>
              <a:rPr lang="en-US" dirty="0"/>
              <a:t>set the precedent (tradition) for a president to serve only two terms.</a:t>
            </a:r>
          </a:p>
        </p:txBody>
      </p:sp>
    </p:spTree>
    <p:extLst>
      <p:ext uri="{BB962C8B-B14F-4D97-AF65-F5344CB8AC3E}">
        <p14:creationId xmlns:p14="http://schemas.microsoft.com/office/powerpoint/2010/main" val="10296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1793- Eli Whitney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invented the cotton gin- made cotton production more profitable </a:t>
            </a:r>
            <a:r>
              <a:rPr lang="en-US" dirty="0" smtClean="0"/>
              <a:t>and increased </a:t>
            </a:r>
            <a:r>
              <a:rPr lang="en-US" dirty="0"/>
              <a:t>the demand for slaves in </a:t>
            </a:r>
            <a:r>
              <a:rPr lang="en-US" dirty="0" smtClean="0"/>
              <a:t>the </a:t>
            </a:r>
            <a:r>
              <a:rPr lang="en-US" dirty="0"/>
              <a:t>South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2"/>
              </a:rPr>
              <a:t>Cotton Gin In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President JOHN ADAMS-Federalist (1797-1801)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French were enraged by America’s agreement with Britain (JAY’S TREATY) so they </a:t>
            </a:r>
            <a:r>
              <a:rPr lang="en-US" dirty="0" smtClean="0"/>
              <a:t>began stopping </a:t>
            </a:r>
            <a:r>
              <a:rPr lang="en-US" dirty="0"/>
              <a:t>American cargo ships &amp; seizing cargo bound for Britain.</a:t>
            </a:r>
          </a:p>
          <a:p>
            <a:r>
              <a:rPr lang="en-US" dirty="0"/>
              <a:t>*Federalists called for war with France.</a:t>
            </a:r>
          </a:p>
        </p:txBody>
      </p:sp>
    </p:spTree>
    <p:extLst>
      <p:ext uri="{BB962C8B-B14F-4D97-AF65-F5344CB8AC3E}">
        <p14:creationId xmlns:p14="http://schemas.microsoft.com/office/powerpoint/2010/main" val="8340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X, Y, Z Affair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 Adams sent 3 US ambassadors to France to negotiate with </a:t>
            </a:r>
            <a:r>
              <a:rPr lang="en-US" dirty="0" smtClean="0"/>
              <a:t>the French </a:t>
            </a:r>
            <a:r>
              <a:rPr lang="en-US" dirty="0"/>
              <a:t>about seizure of US cargo; 3 French ambassadors (“X,Y, AND Z”) demanded bribes </a:t>
            </a:r>
            <a:r>
              <a:rPr lang="en-US" dirty="0" smtClean="0"/>
              <a:t>of $</a:t>
            </a:r>
            <a:r>
              <a:rPr lang="en-US" dirty="0"/>
              <a:t>250,000 before they would allow US ambassadors to speak with French officials.</a:t>
            </a:r>
          </a:p>
          <a:p>
            <a:r>
              <a:rPr lang="en-US" dirty="0"/>
              <a:t>*Americans call for war with France.</a:t>
            </a:r>
          </a:p>
        </p:txBody>
      </p:sp>
    </p:spTree>
    <p:extLst>
      <p:ext uri="{BB962C8B-B14F-4D97-AF65-F5344CB8AC3E}">
        <p14:creationId xmlns:p14="http://schemas.microsoft.com/office/powerpoint/2010/main" val="32398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Quasi War (with France)- (1798)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Congress voted to intercept armed French ships </a:t>
            </a:r>
            <a:r>
              <a:rPr lang="en-US" dirty="0" smtClean="0"/>
              <a:t>and suspend </a:t>
            </a:r>
            <a:r>
              <a:rPr lang="en-US" dirty="0"/>
              <a:t>US trade with France; an undeclared war.</a:t>
            </a:r>
          </a:p>
          <a:p>
            <a:r>
              <a:rPr lang="en-US" dirty="0"/>
              <a:t>* Quasi War angered Democrat-Republicans who intensified criticism of President Adams </a:t>
            </a:r>
            <a:r>
              <a:rPr lang="en-US" dirty="0" smtClean="0"/>
              <a:t>&amp; Federalists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441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 of 1800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gave up all financial claims against France- France released the </a:t>
            </a:r>
            <a:r>
              <a:rPr lang="en-US" dirty="0" smtClean="0"/>
              <a:t>US from </a:t>
            </a:r>
            <a:r>
              <a:rPr lang="en-US" dirty="0"/>
              <a:t>a Revolutionary War treaty with France (Treaty of 1778).</a:t>
            </a:r>
          </a:p>
        </p:txBody>
      </p:sp>
    </p:spTree>
    <p:extLst>
      <p:ext uri="{BB962C8B-B14F-4D97-AF65-F5344CB8AC3E}">
        <p14:creationId xmlns:p14="http://schemas.microsoft.com/office/powerpoint/2010/main" val="27863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Alien and Sedition 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Federalist law aimed to </a:t>
            </a:r>
            <a:r>
              <a:rPr lang="en-US" dirty="0" smtClean="0"/>
              <a:t>hurt Democrat-Republican </a:t>
            </a:r>
            <a:r>
              <a:rPr lang="en-US" dirty="0"/>
              <a:t>party whose supporters tended to be immigrants.</a:t>
            </a:r>
          </a:p>
          <a:p>
            <a:r>
              <a:rPr lang="en-US" dirty="0"/>
              <a:t>* Alien Act-prevented immigrants from becoming US citizens for 14 years; this hurt </a:t>
            </a:r>
            <a:r>
              <a:rPr lang="en-US" dirty="0" smtClean="0"/>
              <a:t>Democrat-Republicans </a:t>
            </a:r>
            <a:r>
              <a:rPr lang="en-US" dirty="0"/>
              <a:t>because immigrants usually joined Democrat-Republican Party in big numbers.</a:t>
            </a:r>
          </a:p>
          <a:p>
            <a:r>
              <a:rPr lang="en-US" dirty="0"/>
              <a:t>* Sedition Act- law passed by the Federalists in Congress and signed by John Adams; made </a:t>
            </a:r>
            <a:r>
              <a:rPr lang="en-US" dirty="0" smtClean="0"/>
              <a:t>it illegal </a:t>
            </a:r>
            <a:r>
              <a:rPr lang="en-US" dirty="0"/>
              <a:t>to say anything that might be “scandalous, false or that might incite “rebellion”; </a:t>
            </a:r>
            <a:r>
              <a:rPr lang="en-US" dirty="0" smtClean="0"/>
              <a:t>meant to </a:t>
            </a:r>
            <a:r>
              <a:rPr lang="en-US" dirty="0"/>
              <a:t>stop all criticism of Federalist Party &amp; Adams.</a:t>
            </a:r>
          </a:p>
          <a:p>
            <a:r>
              <a:rPr lang="en-US" dirty="0"/>
              <a:t>** Purpose: SHUTDOWN ANY OPPOSITION TO FEDERALISTS AND JOHN ADAMS &amp; WEAKEN </a:t>
            </a:r>
            <a:r>
              <a:rPr lang="en-US" dirty="0" smtClean="0"/>
              <a:t>THE DEMOCRAT-REPUBLICAN </a:t>
            </a:r>
            <a:r>
              <a:rPr lang="en-US" dirty="0"/>
              <a:t>PARTY.</a:t>
            </a:r>
          </a:p>
          <a:p>
            <a:r>
              <a:rPr lang="en-US" dirty="0"/>
              <a:t>** The Alien &amp; Seditions Acts enraged many citizens- Republican controlled legislatures </a:t>
            </a:r>
            <a:r>
              <a:rPr lang="en-US" dirty="0" smtClean="0"/>
              <a:t>in Kentucky </a:t>
            </a:r>
            <a:r>
              <a:rPr lang="en-US" dirty="0"/>
              <a:t>&amp; Virginia passed resolutions written secretly by Jefferson &amp; Madison.</a:t>
            </a:r>
          </a:p>
        </p:txBody>
      </p:sp>
    </p:spTree>
    <p:extLst>
      <p:ext uri="{BB962C8B-B14F-4D97-AF65-F5344CB8AC3E}">
        <p14:creationId xmlns:p14="http://schemas.microsoft.com/office/powerpoint/2010/main" val="42030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Kentucky &amp; Virginia Resolutions (Resolves)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Written secretly by Thomas Jefferson and James Madison; was written because of </a:t>
            </a:r>
            <a:r>
              <a:rPr lang="en-US" dirty="0" smtClean="0"/>
              <a:t>the outrage </a:t>
            </a:r>
            <a:r>
              <a:rPr lang="en-US" dirty="0"/>
              <a:t>over the Alien and Sedition Acts.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Virginia Resolution- Jefferson &amp; Madison argue that a state may interpose between </a:t>
            </a:r>
            <a:r>
              <a:rPr lang="en-US" dirty="0" smtClean="0"/>
              <a:t>the federal </a:t>
            </a:r>
            <a:r>
              <a:rPr lang="en-US" dirty="0"/>
              <a:t>government and the people to stop an action (INTERPOSITION).</a:t>
            </a:r>
          </a:p>
          <a:p>
            <a:pPr lvl="1"/>
            <a:r>
              <a:rPr lang="en-US" dirty="0" smtClean="0"/>
              <a:t>Kentucky </a:t>
            </a:r>
            <a:r>
              <a:rPr lang="en-US" dirty="0"/>
              <a:t>Resolution- argued that if the federal government passed an </a:t>
            </a:r>
            <a:r>
              <a:rPr lang="en-US" dirty="0" smtClean="0"/>
              <a:t>unconstitutional law</a:t>
            </a:r>
            <a:r>
              <a:rPr lang="en-US" dirty="0"/>
              <a:t>, the states can nullify (declare it invalid) THEORY OF NULLIFICATION.</a:t>
            </a:r>
          </a:p>
        </p:txBody>
      </p:sp>
    </p:spTree>
    <p:extLst>
      <p:ext uri="{BB962C8B-B14F-4D97-AF65-F5344CB8AC3E}">
        <p14:creationId xmlns:p14="http://schemas.microsoft.com/office/powerpoint/2010/main" val="20358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Thomas Jefferson Presidency-Republican (1801-1809)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Election of 1800 (Federalist John Adams v. Republican Thomas Jefferson)</a:t>
            </a:r>
          </a:p>
          <a:p>
            <a:r>
              <a:rPr lang="en-US" dirty="0"/>
              <a:t>* Thomas Jefferson named winner.</a:t>
            </a:r>
          </a:p>
          <a:p>
            <a:r>
              <a:rPr lang="en-US" dirty="0"/>
              <a:t>* “Revolution of 1800” ; first time in US history that presidential power is passed from one </a:t>
            </a:r>
            <a:r>
              <a:rPr lang="en-US" dirty="0" smtClean="0"/>
              <a:t>party to </a:t>
            </a:r>
            <a:r>
              <a:rPr lang="en-US" dirty="0"/>
              <a:t>another- peaceful transfer of power is the tradition.</a:t>
            </a:r>
          </a:p>
          <a:p>
            <a:r>
              <a:rPr lang="en-US" dirty="0"/>
              <a:t>* “Midnight Judges” – President John Adams spent his last days in office up until his last night </a:t>
            </a:r>
            <a:r>
              <a:rPr lang="en-US" dirty="0" smtClean="0"/>
              <a:t>in office </a:t>
            </a:r>
            <a:r>
              <a:rPr lang="en-US" dirty="0"/>
              <a:t>giving federal judgeship jobs to Federalists; led to case Marbury v. Madison.</a:t>
            </a:r>
          </a:p>
        </p:txBody>
      </p:sp>
    </p:spTree>
    <p:extLst>
      <p:ext uri="{BB962C8B-B14F-4D97-AF65-F5344CB8AC3E}">
        <p14:creationId xmlns:p14="http://schemas.microsoft.com/office/powerpoint/2010/main" val="3402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Marbury v. Madison (1803)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</a:t>
            </a:r>
            <a:r>
              <a:rPr lang="en-US" dirty="0"/>
              <a:t>Marbury demands that Supreme Court force </a:t>
            </a:r>
            <a:r>
              <a:rPr lang="en-US" dirty="0" smtClean="0"/>
              <a:t>President Thomas </a:t>
            </a:r>
            <a:r>
              <a:rPr lang="en-US" dirty="0"/>
              <a:t>Jefferson &amp; Sec. of State James Madison give him his judge job; Court rules that </a:t>
            </a:r>
            <a:r>
              <a:rPr lang="en-US" dirty="0" smtClean="0"/>
              <a:t>an act </a:t>
            </a:r>
            <a:r>
              <a:rPr lang="en-US" dirty="0"/>
              <a:t>of Congress is unconstitutional for the first time = “judicial review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53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George Washington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1789-1797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3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Louisiana Purchase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nearly doubled size of 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Jefferson bought land in North America </a:t>
            </a:r>
            <a:r>
              <a:rPr lang="en-US" dirty="0" smtClean="0"/>
              <a:t>from France </a:t>
            </a:r>
            <a:r>
              <a:rPr lang="en-US" dirty="0"/>
              <a:t>(Napoleon) even though he did not believe that the Constitution gave him the </a:t>
            </a:r>
            <a:r>
              <a:rPr lang="en-US" dirty="0" smtClean="0"/>
              <a:t>power to </a:t>
            </a:r>
            <a:r>
              <a:rPr lang="en-US" dirty="0"/>
              <a:t>do so.</a:t>
            </a:r>
          </a:p>
          <a:p>
            <a:r>
              <a:rPr lang="en-US" dirty="0"/>
              <a:t>Lewis &amp; Clark Expedition (“Corps of Discovery”) –sent by Jefferson &amp; Congress to </a:t>
            </a:r>
            <a:r>
              <a:rPr lang="en-US" dirty="0" smtClean="0"/>
              <a:t>explore Louisiana </a:t>
            </a:r>
            <a:r>
              <a:rPr lang="en-US" dirty="0"/>
              <a:t>Purchase territory; explored trans-Mississippi west; crossed Rockies and </a:t>
            </a:r>
            <a:r>
              <a:rPr lang="en-US" dirty="0" smtClean="0"/>
              <a:t>entered Oregon</a:t>
            </a:r>
            <a:r>
              <a:rPr lang="en-US" dirty="0"/>
              <a:t>; traced Columbia River to Pacific Ocean.</a:t>
            </a:r>
          </a:p>
          <a:p>
            <a:pPr lvl="1"/>
            <a:r>
              <a:rPr lang="en-US" dirty="0" smtClean="0"/>
              <a:t>Led </a:t>
            </a:r>
            <a:r>
              <a:rPr lang="en-US" dirty="0"/>
              <a:t>by Meriwether Lewis &amp; William Clark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Remember Sacagawea.</a:t>
            </a:r>
          </a:p>
        </p:txBody>
      </p:sp>
    </p:spTree>
    <p:extLst>
      <p:ext uri="{BB962C8B-B14F-4D97-AF65-F5344CB8AC3E}">
        <p14:creationId xmlns:p14="http://schemas.microsoft.com/office/powerpoint/2010/main" val="14026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Essex </a:t>
            </a:r>
            <a:r>
              <a:rPr lang="en-US" dirty="0" err="1"/>
              <a:t>Junto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Massachusetts Federalists plotted to take New England states out of the </a:t>
            </a:r>
            <a:r>
              <a:rPr lang="en-US" dirty="0" smtClean="0"/>
              <a:t>Union because </a:t>
            </a:r>
            <a:r>
              <a:rPr lang="en-US" dirty="0"/>
              <a:t>they feared that the Louisiana Purchase will made the South &amp; West more </a:t>
            </a:r>
            <a:r>
              <a:rPr lang="en-US" dirty="0" smtClean="0"/>
              <a:t>powerful than </a:t>
            </a:r>
            <a:r>
              <a:rPr lang="en-US" dirty="0"/>
              <a:t>North East.</a:t>
            </a:r>
          </a:p>
        </p:txBody>
      </p:sp>
    </p:spTree>
    <p:extLst>
      <p:ext uri="{BB962C8B-B14F-4D97-AF65-F5344CB8AC3E}">
        <p14:creationId xmlns:p14="http://schemas.microsoft.com/office/powerpoint/2010/main" val="29830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Embargo Act of 1807-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British &amp; French were at war and were seizing US cargo ships; the </a:t>
            </a:r>
            <a:r>
              <a:rPr lang="en-US" dirty="0" smtClean="0"/>
              <a:t>British were </a:t>
            </a:r>
            <a:r>
              <a:rPr lang="en-US" dirty="0"/>
              <a:t>kidnapping US sailors (IMPRESSMENTS); President Jefferson wanted to avoid war </a:t>
            </a:r>
            <a:r>
              <a:rPr lang="en-US" dirty="0" smtClean="0"/>
              <a:t>so Congress </a:t>
            </a:r>
            <a:r>
              <a:rPr lang="en-US" dirty="0"/>
              <a:t>passed law halting all trade between US &amp; Europe.</a:t>
            </a:r>
          </a:p>
          <a:p>
            <a:r>
              <a:rPr lang="en-US" dirty="0"/>
              <a:t>Embargo Act of 1807- The US halted all trade with Europe; embargo hurt US </a:t>
            </a:r>
            <a:r>
              <a:rPr lang="en-US" dirty="0" smtClean="0"/>
              <a:t>manufacturers much </a:t>
            </a:r>
            <a:r>
              <a:rPr lang="en-US" dirty="0"/>
              <a:t>more than it hurt Europe- Congress repealed the law in 1809.</a:t>
            </a:r>
          </a:p>
        </p:txBody>
      </p:sp>
    </p:spTree>
    <p:extLst>
      <p:ext uri="{BB962C8B-B14F-4D97-AF65-F5344CB8AC3E}">
        <p14:creationId xmlns:p14="http://schemas.microsoft.com/office/powerpoint/2010/main" val="18389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Presidency of James Madison-Republican (1809-1817)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War of 1812 (US vs. Britain) Round </a:t>
            </a:r>
            <a:r>
              <a:rPr lang="en-US" dirty="0" smtClean="0"/>
              <a:t>II</a:t>
            </a:r>
          </a:p>
          <a:p>
            <a:r>
              <a:rPr lang="en-US" dirty="0"/>
              <a:t>Causes: the British were still seizing American cargo ships; the British were kidnapping US </a:t>
            </a:r>
            <a:r>
              <a:rPr lang="en-US" dirty="0" smtClean="0"/>
              <a:t>cargo ship </a:t>
            </a:r>
            <a:r>
              <a:rPr lang="en-US" dirty="0"/>
              <a:t>sailors (IMPRESSMENTS)</a:t>
            </a:r>
          </a:p>
          <a:p>
            <a:pPr lvl="1"/>
            <a:r>
              <a:rPr lang="en-US" dirty="0" smtClean="0"/>
              <a:t>War </a:t>
            </a:r>
            <a:r>
              <a:rPr lang="en-US" dirty="0"/>
              <a:t>Hawks – Congressmen from South &amp; West who tended to be </a:t>
            </a:r>
            <a:r>
              <a:rPr lang="en-US" dirty="0" smtClean="0"/>
              <a:t>Democrat-Republicans who </a:t>
            </a:r>
            <a:r>
              <a:rPr lang="en-US" dirty="0"/>
              <a:t>resented Britain; wanted war BECAUSE: Britain’s cargo seizure hurt farmers &amp; </a:t>
            </a:r>
            <a:r>
              <a:rPr lang="en-US" dirty="0" smtClean="0"/>
              <a:t>British were </a:t>
            </a:r>
            <a:r>
              <a:rPr lang="en-US" dirty="0"/>
              <a:t>stirring up Native Americans against settlers in the western &amp; southern frontier.</a:t>
            </a:r>
          </a:p>
        </p:txBody>
      </p:sp>
    </p:spTree>
    <p:extLst>
      <p:ext uri="{BB962C8B-B14F-4D97-AF65-F5344CB8AC3E}">
        <p14:creationId xmlns:p14="http://schemas.microsoft.com/office/powerpoint/2010/main" val="339451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Battles/Event of the War: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During </a:t>
            </a:r>
            <a:r>
              <a:rPr lang="en-US" dirty="0"/>
              <a:t>the war, the British invaded and burned the White House.</a:t>
            </a:r>
          </a:p>
          <a:p>
            <a:r>
              <a:rPr lang="en-US" dirty="0" smtClean="0"/>
              <a:t>2. During </a:t>
            </a:r>
            <a:r>
              <a:rPr lang="en-US" dirty="0"/>
              <a:t>the bombardment of Fort McHenry-Francis Scott Key wrote the Star </a:t>
            </a:r>
            <a:r>
              <a:rPr lang="en-US" dirty="0" smtClean="0"/>
              <a:t>Spangled Banner.</a:t>
            </a:r>
          </a:p>
          <a:p>
            <a:r>
              <a:rPr lang="en-US" dirty="0" smtClean="0"/>
              <a:t>3</a:t>
            </a:r>
            <a:r>
              <a:rPr lang="en-US" dirty="0"/>
              <a:t>. Battle of New Orleans- actually fought after a peace treaty had been signed in Belgium</a:t>
            </a:r>
            <a:r>
              <a:rPr lang="en-US" dirty="0" smtClean="0"/>
              <a:t>; Andrew </a:t>
            </a:r>
            <a:r>
              <a:rPr lang="en-US" dirty="0"/>
              <a:t>Jackson led American victory against a superior British force; made Jackson a </a:t>
            </a:r>
            <a:r>
              <a:rPr lang="en-US" dirty="0" smtClean="0"/>
              <a:t>hero in </a:t>
            </a:r>
            <a:r>
              <a:rPr lang="en-US" dirty="0"/>
              <a:t>the US.</a:t>
            </a:r>
          </a:p>
          <a:p>
            <a:pPr lvl="1"/>
            <a:r>
              <a:rPr lang="en-US" dirty="0" smtClean="0"/>
              <a:t>Hartford </a:t>
            </a:r>
            <a:r>
              <a:rPr lang="en-US" dirty="0"/>
              <a:t>Convention- New England Federalists met to show opposition to the War of 1812</a:t>
            </a:r>
            <a:r>
              <a:rPr lang="en-US" dirty="0" smtClean="0"/>
              <a:t>; led </a:t>
            </a:r>
            <a:r>
              <a:rPr lang="en-US" dirty="0"/>
              <a:t>to the eventual decline of Federalist Party in America== DEATH OF THE </a:t>
            </a:r>
            <a:r>
              <a:rPr lang="en-US" dirty="0" smtClean="0"/>
              <a:t>FEDERALIST PARTY</a:t>
            </a:r>
            <a:r>
              <a:rPr lang="en-US" dirty="0"/>
              <a:t>!</a:t>
            </a:r>
          </a:p>
          <a:p>
            <a:r>
              <a:rPr lang="en-US" dirty="0"/>
              <a:t>* Our victory in the War and the Hartford Protest made Federalist Party look unpatriotic.</a:t>
            </a:r>
          </a:p>
        </p:txBody>
      </p:sp>
    </p:spTree>
    <p:extLst>
      <p:ext uri="{BB962C8B-B14F-4D97-AF65-F5344CB8AC3E}">
        <p14:creationId xmlns:p14="http://schemas.microsoft.com/office/powerpoint/2010/main" val="40397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Treaty of Ghent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peace treaty signed in Belgium; ENDED THE WAR of 1812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Effects of the war: </a:t>
            </a:r>
            <a:endParaRPr lang="en-US" dirty="0" smtClean="0"/>
          </a:p>
          <a:p>
            <a:pPr lvl="1"/>
            <a:r>
              <a:rPr lang="en-US" dirty="0" smtClean="0"/>
              <a:t>last </a:t>
            </a:r>
            <a:r>
              <a:rPr lang="en-US" dirty="0"/>
              <a:t>war US &amp; Britain fight against each other, </a:t>
            </a:r>
            <a:r>
              <a:rPr lang="en-US" b="1" i="1" dirty="0"/>
              <a:t>built US nationalism</a:t>
            </a:r>
          </a:p>
          <a:p>
            <a:r>
              <a:rPr lang="en-US" dirty="0" smtClean="0"/>
              <a:t>1817-Rush-Bagot </a:t>
            </a:r>
            <a:r>
              <a:rPr lang="en-US" dirty="0"/>
              <a:t>Treaty- fixed border between US &amp; Canada.</a:t>
            </a:r>
          </a:p>
          <a:p>
            <a:r>
              <a:rPr lang="en-US" dirty="0" smtClean="0"/>
              <a:t>Convention </a:t>
            </a:r>
            <a:r>
              <a:rPr lang="en-US" dirty="0"/>
              <a:t>1818- US &amp; Britain agree to jointly occupy Oregon territory for 10 years (end </a:t>
            </a:r>
            <a:r>
              <a:rPr lang="en-US" dirty="0" smtClean="0"/>
              <a:t>up being </a:t>
            </a:r>
            <a:r>
              <a:rPr lang="en-US" dirty="0"/>
              <a:t>20 years).</a:t>
            </a:r>
          </a:p>
        </p:txBody>
      </p:sp>
    </p:spTree>
    <p:extLst>
      <p:ext uri="{BB962C8B-B14F-4D97-AF65-F5344CB8AC3E}">
        <p14:creationId xmlns:p14="http://schemas.microsoft.com/office/powerpoint/2010/main" val="22184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Cabinets Installed…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Established 4 cabinet departments to help run the new government (Department of State</a:t>
            </a:r>
            <a:r>
              <a:rPr lang="en-US" dirty="0" smtClean="0"/>
              <a:t>, War</a:t>
            </a:r>
            <a:r>
              <a:rPr lang="en-US" dirty="0"/>
              <a:t>, Treasury, and Office of Attorney General.</a:t>
            </a:r>
          </a:p>
          <a:p>
            <a:r>
              <a:rPr lang="en-US" dirty="0"/>
              <a:t>* Secretary of State –Thomas Jefferson, Sec. of War-Henry Knox, Sec. of Treasury- </a:t>
            </a:r>
            <a:r>
              <a:rPr lang="en-US" dirty="0" smtClean="0"/>
              <a:t>Alexander Hamilton</a:t>
            </a:r>
            <a:r>
              <a:rPr lang="en-US" dirty="0"/>
              <a:t>, Attorney-General- Edmund Randolph.</a:t>
            </a:r>
          </a:p>
        </p:txBody>
      </p:sp>
    </p:spTree>
    <p:extLst>
      <p:ext uri="{BB962C8B-B14F-4D97-AF65-F5344CB8AC3E}">
        <p14:creationId xmlns:p14="http://schemas.microsoft.com/office/powerpoint/2010/main" val="56976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President Washington’s Foreign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young nation should not get involved in </a:t>
            </a:r>
            <a:r>
              <a:rPr lang="en-US" dirty="0" smtClean="0"/>
              <a:t>foreign wars </a:t>
            </a:r>
            <a:r>
              <a:rPr lang="en-US" dirty="0"/>
              <a:t>(NEUTRALITY)</a:t>
            </a:r>
          </a:p>
          <a:p>
            <a:r>
              <a:rPr lang="en-US" dirty="0"/>
              <a:t>Britain &amp; France went to war (1793) with each other, President Washington </a:t>
            </a:r>
            <a:r>
              <a:rPr lang="en-US" dirty="0" smtClean="0"/>
              <a:t>declared America’s </a:t>
            </a:r>
            <a:r>
              <a:rPr lang="en-US" dirty="0"/>
              <a:t>neutrality (Proclamation of Neutrality (1793).</a:t>
            </a:r>
          </a:p>
        </p:txBody>
      </p:sp>
    </p:spTree>
    <p:extLst>
      <p:ext uri="{BB962C8B-B14F-4D97-AF65-F5344CB8AC3E}">
        <p14:creationId xmlns:p14="http://schemas.microsoft.com/office/powerpoint/2010/main" val="392062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Jay’s Treaty (1794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Britain was stopping US cargo ships bound for France; to avoid war</a:t>
            </a:r>
            <a:r>
              <a:rPr lang="en-US" dirty="0" smtClean="0"/>
              <a:t>, Washington </a:t>
            </a:r>
            <a:r>
              <a:rPr lang="en-US" dirty="0"/>
              <a:t>sent John Jay to Britain to seek a solution.</a:t>
            </a:r>
          </a:p>
          <a:p>
            <a:r>
              <a:rPr lang="en-US" dirty="0"/>
              <a:t>* Jay was forced to agree that the British had a right seize cargo bound for French ports.</a:t>
            </a:r>
          </a:p>
          <a:p>
            <a:r>
              <a:rPr lang="en-US" dirty="0"/>
              <a:t>* Jay did not get compensation for American merchants whose cargo had already </a:t>
            </a:r>
            <a:r>
              <a:rPr lang="en-US" dirty="0" smtClean="0"/>
              <a:t>been seized</a:t>
            </a:r>
            <a:r>
              <a:rPr lang="en-US" dirty="0"/>
              <a:t>.</a:t>
            </a:r>
          </a:p>
          <a:p>
            <a:r>
              <a:rPr lang="en-US" dirty="0"/>
              <a:t>* Treaty angered many Americans</a:t>
            </a:r>
          </a:p>
          <a:p>
            <a:r>
              <a:rPr lang="en-US" dirty="0"/>
              <a:t>*** Significance: temporarily PREVENTED A WAR between America &amp; Britain!</a:t>
            </a:r>
          </a:p>
        </p:txBody>
      </p:sp>
    </p:spTree>
    <p:extLst>
      <p:ext uri="{BB962C8B-B14F-4D97-AF65-F5344CB8AC3E}">
        <p14:creationId xmlns:p14="http://schemas.microsoft.com/office/powerpoint/2010/main" val="150395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Pinckney’s Treaty (1795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America signed Jay’s Treaty, Spain worried US &amp; </a:t>
            </a:r>
            <a:r>
              <a:rPr lang="en-US" dirty="0" smtClean="0"/>
              <a:t>Britain might </a:t>
            </a:r>
            <a:r>
              <a:rPr lang="en-US" dirty="0"/>
              <a:t>join forces and take Spain’s North American territory. President Washington sent </a:t>
            </a:r>
            <a:r>
              <a:rPr lang="en-US" dirty="0" smtClean="0"/>
              <a:t>Thomas Pinckney </a:t>
            </a:r>
            <a:r>
              <a:rPr lang="en-US" dirty="0"/>
              <a:t>to negotiate with Spain.</a:t>
            </a:r>
          </a:p>
          <a:p>
            <a:r>
              <a:rPr lang="en-US" dirty="0"/>
              <a:t>* Treaty gave US the right to navigate the Mississippi River and deposit goods at New Orleans.</a:t>
            </a:r>
          </a:p>
          <a:p>
            <a:r>
              <a:rPr lang="en-US" dirty="0"/>
              <a:t>* Judiciary Act 1789- created appeals courts to help US Supreme Court hear cases.</a:t>
            </a:r>
          </a:p>
        </p:txBody>
      </p:sp>
    </p:spTree>
    <p:extLst>
      <p:ext uri="{BB962C8B-B14F-4D97-AF65-F5344CB8AC3E}">
        <p14:creationId xmlns:p14="http://schemas.microsoft.com/office/powerpoint/2010/main" val="350278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1ST two political parties (Federalists &amp; Democrat-Republicans)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** Arguments between Jefferson &amp; Hamilton over Hamilton’s Economic Plan led to creation </a:t>
            </a:r>
            <a:r>
              <a:rPr lang="en-US" dirty="0" smtClean="0"/>
              <a:t>of first </a:t>
            </a:r>
            <a:r>
              <a:rPr lang="en-US" dirty="0"/>
              <a:t>two political parties.</a:t>
            </a:r>
          </a:p>
          <a:p>
            <a:r>
              <a:rPr lang="en-US" dirty="0"/>
              <a:t>Alexander Hamilton’s Economic </a:t>
            </a:r>
            <a:r>
              <a:rPr lang="en-US" dirty="0" smtClean="0"/>
              <a:t>Plan:</a:t>
            </a:r>
            <a:endParaRPr lang="en-US" dirty="0"/>
          </a:p>
          <a:p>
            <a:pPr lvl="1"/>
            <a:r>
              <a:rPr lang="en-US" dirty="0" smtClean="0"/>
              <a:t>components</a:t>
            </a:r>
            <a:r>
              <a:rPr lang="en-US" dirty="0"/>
              <a:t>: assumption of state debts, call for a national bank</a:t>
            </a:r>
          </a:p>
          <a:p>
            <a:pPr lvl="1"/>
            <a:r>
              <a:rPr lang="en-US" dirty="0" smtClean="0"/>
              <a:t>Opposition</a:t>
            </a:r>
            <a:r>
              <a:rPr lang="en-US" dirty="0"/>
              <a:t>: to assumption plan &amp; national bank –unconstitutional.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** KNOW THAT THE DEBATE OVER HAMILTON’S FINANCIAL PLAN LED TO CREATION OF AMERICA’S FIRST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TWO POLITICAL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PARTIES.</a:t>
            </a:r>
          </a:p>
        </p:txBody>
      </p:sp>
    </p:spTree>
    <p:extLst>
      <p:ext uri="{BB962C8B-B14F-4D97-AF65-F5344CB8AC3E}">
        <p14:creationId xmlns:p14="http://schemas.microsoft.com/office/powerpoint/2010/main" val="13980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strong national government, democracy “dangerous”- </a:t>
            </a:r>
            <a:r>
              <a:rPr lang="en-US" dirty="0" smtClean="0"/>
              <a:t>wealthy/educated should </a:t>
            </a:r>
            <a:r>
              <a:rPr lang="en-US" dirty="0"/>
              <a:t>rule, trade &amp; manufacturing key to our wealth.</a:t>
            </a:r>
          </a:p>
          <a:p>
            <a:r>
              <a:rPr lang="en-US" dirty="0" smtClean="0"/>
              <a:t>Loose </a:t>
            </a:r>
            <a:r>
              <a:rPr lang="en-US" dirty="0"/>
              <a:t>constructionist- favored a loose interpretation of the Constitution; used “necessary </a:t>
            </a:r>
            <a:r>
              <a:rPr lang="en-US" dirty="0" smtClean="0"/>
              <a:t>&amp; proper </a:t>
            </a:r>
            <a:r>
              <a:rPr lang="en-US" dirty="0"/>
              <a:t>clause” to justify creation of stronger government; </a:t>
            </a:r>
            <a:endParaRPr lang="en-US" dirty="0" smtClean="0"/>
          </a:p>
          <a:p>
            <a:r>
              <a:rPr lang="en-US" dirty="0" smtClean="0"/>
              <a:t>Leader </a:t>
            </a:r>
            <a:r>
              <a:rPr lang="en-US" dirty="0"/>
              <a:t>– Alexander Hamilton.</a:t>
            </a:r>
          </a:p>
        </p:txBody>
      </p:sp>
    </p:spTree>
    <p:extLst>
      <p:ext uri="{BB962C8B-B14F-4D97-AF65-F5344CB8AC3E}">
        <p14:creationId xmlns:p14="http://schemas.microsoft.com/office/powerpoint/2010/main" val="32141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Democrat-Republicans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strength of nation in farmers, believed that the wealthy </a:t>
            </a:r>
            <a:r>
              <a:rPr lang="en-US" dirty="0" smtClean="0"/>
              <a:t>corrupted government</a:t>
            </a:r>
            <a:r>
              <a:rPr lang="en-US" dirty="0"/>
              <a:t>, favored more power to state governments.</a:t>
            </a:r>
          </a:p>
          <a:p>
            <a:r>
              <a:rPr lang="en-US" dirty="0" smtClean="0"/>
              <a:t>Strict </a:t>
            </a:r>
            <a:r>
              <a:rPr lang="en-US" dirty="0"/>
              <a:t>Constructionist- favored strict interpretation of Constitution; government may only </a:t>
            </a:r>
            <a:r>
              <a:rPr lang="en-US" dirty="0" smtClean="0"/>
              <a:t>do something </a:t>
            </a:r>
            <a:r>
              <a:rPr lang="en-US" dirty="0"/>
              <a:t>if Constitution specifically says it can.</a:t>
            </a:r>
          </a:p>
          <a:p>
            <a:r>
              <a:rPr lang="en-US" dirty="0" smtClean="0"/>
              <a:t>Leaders- </a:t>
            </a:r>
            <a:r>
              <a:rPr lang="en-US" dirty="0"/>
              <a:t>Thomas Jefferson &amp; James Madison</a:t>
            </a:r>
          </a:p>
        </p:txBody>
      </p:sp>
    </p:spTree>
    <p:extLst>
      <p:ext uri="{BB962C8B-B14F-4D97-AF65-F5344CB8AC3E}">
        <p14:creationId xmlns:p14="http://schemas.microsoft.com/office/powerpoint/2010/main" val="32087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1467</Words>
  <Application>Microsoft Office PowerPoint</Application>
  <PresentationFormat>On-screen Show (4:3)</PresentationFormat>
  <Paragraphs>96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George W to War 1812</vt:lpstr>
      <vt:lpstr>George Washington</vt:lpstr>
      <vt:lpstr>Cabinets Installed…</vt:lpstr>
      <vt:lpstr>President Washington’s Foreign Policy</vt:lpstr>
      <vt:lpstr>Jay’s Treaty (1794)</vt:lpstr>
      <vt:lpstr>Pinckney’s Treaty (1795)</vt:lpstr>
      <vt:lpstr>1ST two political parties (Federalists &amp; Democrat-Republicans)</vt:lpstr>
      <vt:lpstr>Federalist</vt:lpstr>
      <vt:lpstr>Democrat-Republicans</vt:lpstr>
      <vt:lpstr>President Washington’s Farewell Address</vt:lpstr>
      <vt:lpstr>1793- Eli Whitney</vt:lpstr>
      <vt:lpstr>President JOHN ADAMS-Federalist (1797-1801)</vt:lpstr>
      <vt:lpstr>The X, Y, Z Affair</vt:lpstr>
      <vt:lpstr>The Quasi War (with France)- (1798)</vt:lpstr>
      <vt:lpstr>Convention of 1800</vt:lpstr>
      <vt:lpstr>Alien and Sedition Acts</vt:lpstr>
      <vt:lpstr>Kentucky &amp; Virginia Resolutions (Resolves)</vt:lpstr>
      <vt:lpstr>Thomas Jefferson Presidency-Republican (1801-1809)</vt:lpstr>
      <vt:lpstr>Marbury v. Madison (1803)</vt:lpstr>
      <vt:lpstr>Louisiana Purchase  (nearly doubled size of US)</vt:lpstr>
      <vt:lpstr>Essex Junto</vt:lpstr>
      <vt:lpstr>Embargo Act of 1807-</vt:lpstr>
      <vt:lpstr>Presidency of James Madison-Republican (1809-1817)</vt:lpstr>
      <vt:lpstr>Major Battles/Event of the War:</vt:lpstr>
      <vt:lpstr>Treaty of Ghent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KB</dc:creator>
  <cp:lastModifiedBy>KB</cp:lastModifiedBy>
  <cp:revision>13</cp:revision>
  <dcterms:created xsi:type="dcterms:W3CDTF">2012-11-05T22:02:03Z</dcterms:created>
  <dcterms:modified xsi:type="dcterms:W3CDTF">2012-11-06T17:13:16Z</dcterms:modified>
</cp:coreProperties>
</file>