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3607-F73E-44B7-98A5-0236C0DA7EF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881-46AC-4A25-B125-4F3D7C132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3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3607-F73E-44B7-98A5-0236C0DA7EF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881-46AC-4A25-B125-4F3D7C132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6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3607-F73E-44B7-98A5-0236C0DA7EF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881-46AC-4A25-B125-4F3D7C132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3607-F73E-44B7-98A5-0236C0DA7EF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881-46AC-4A25-B125-4F3D7C132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1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3607-F73E-44B7-98A5-0236C0DA7EF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881-46AC-4A25-B125-4F3D7C132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0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3607-F73E-44B7-98A5-0236C0DA7EF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881-46AC-4A25-B125-4F3D7C132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2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3607-F73E-44B7-98A5-0236C0DA7EF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881-46AC-4A25-B125-4F3D7C132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5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3607-F73E-44B7-98A5-0236C0DA7EF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881-46AC-4A25-B125-4F3D7C132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3607-F73E-44B7-98A5-0236C0DA7EF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881-46AC-4A25-B125-4F3D7C132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6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3607-F73E-44B7-98A5-0236C0DA7EF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881-46AC-4A25-B125-4F3D7C132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1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3607-F73E-44B7-98A5-0236C0DA7EF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881-46AC-4A25-B125-4F3D7C132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9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43607-F73E-44B7-98A5-0236C0DA7EF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59881-46AC-4A25-B125-4F3D7C132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7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 – the Young Republic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10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Jackson &amp;Van Buren (1837-1841) and Native Americans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1830 Indian Removal Act- Congress provided money for the removal of Indians to </a:t>
            </a:r>
            <a:r>
              <a:rPr lang="en-US" dirty="0" smtClean="0"/>
              <a:t>western reservation </a:t>
            </a:r>
            <a:r>
              <a:rPr lang="en-US" dirty="0"/>
              <a:t>in Oklahoma.</a:t>
            </a:r>
          </a:p>
          <a:p>
            <a:r>
              <a:rPr lang="en-US" dirty="0" smtClean="0"/>
              <a:t>Worcester </a:t>
            </a:r>
            <a:r>
              <a:rPr lang="en-US" dirty="0"/>
              <a:t>v. Georgia – Supreme Court rules that Georgia must respect Indian </a:t>
            </a:r>
            <a:r>
              <a:rPr lang="en-US" dirty="0" smtClean="0"/>
              <a:t>property rights</a:t>
            </a:r>
            <a:r>
              <a:rPr lang="en-US" dirty="0"/>
              <a:t>; Jackson’s reply “If Marshall wants to protect their rights, let him do it”.</a:t>
            </a:r>
          </a:p>
          <a:p>
            <a:r>
              <a:rPr lang="en-US" dirty="0" smtClean="0"/>
              <a:t>President </a:t>
            </a:r>
            <a:r>
              <a:rPr lang="en-US" dirty="0"/>
              <a:t>Van Buren- Trail of Tears 1838- Cherokee forcibly removed from lands in NC, </a:t>
            </a:r>
            <a:r>
              <a:rPr lang="en-US" dirty="0" err="1"/>
              <a:t>Tenn</a:t>
            </a:r>
            <a:r>
              <a:rPr lang="en-US" dirty="0" smtClean="0"/>
              <a:t>, Ga</a:t>
            </a:r>
            <a:r>
              <a:rPr lang="en-US" dirty="0"/>
              <a:t>. To reservation in Oklahoma (@ 4,000 Cherokee die along the way).</a:t>
            </a:r>
          </a:p>
        </p:txBody>
      </p:sp>
    </p:spTree>
    <p:extLst>
      <p:ext uri="{BB962C8B-B14F-4D97-AF65-F5344CB8AC3E}">
        <p14:creationId xmlns:p14="http://schemas.microsoft.com/office/powerpoint/2010/main" val="4093575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Supreme Court Cases (1803-1824)- Expanded the power of the federal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/>
              <a:t>Marbury v. Madison </a:t>
            </a:r>
            <a:r>
              <a:rPr lang="en-US" dirty="0"/>
              <a:t>(1803)- est. judicial review-gave Supreme Court the power to </a:t>
            </a:r>
            <a:r>
              <a:rPr lang="en-US" dirty="0" smtClean="0"/>
              <a:t>review and </a:t>
            </a:r>
            <a:r>
              <a:rPr lang="en-US" dirty="0"/>
              <a:t>declare state and federal law unconstitutional.</a:t>
            </a:r>
          </a:p>
          <a:p>
            <a:r>
              <a:rPr lang="en-US" b="1" i="1" dirty="0" smtClean="0"/>
              <a:t>McCulloch </a:t>
            </a:r>
            <a:r>
              <a:rPr lang="en-US" b="1" i="1" dirty="0"/>
              <a:t>v. Maryland </a:t>
            </a:r>
            <a:r>
              <a:rPr lang="en-US" dirty="0"/>
              <a:t>(1819)- state governments can not interfere with agency of </a:t>
            </a:r>
            <a:r>
              <a:rPr lang="en-US" dirty="0" smtClean="0"/>
              <a:t>federal government</a:t>
            </a:r>
            <a:r>
              <a:rPr lang="en-US" dirty="0"/>
              <a:t>.</a:t>
            </a:r>
          </a:p>
          <a:p>
            <a:r>
              <a:rPr lang="en-US" b="1" i="1" dirty="0" smtClean="0"/>
              <a:t>Gibbons </a:t>
            </a:r>
            <a:r>
              <a:rPr lang="en-US" b="1" i="1" dirty="0"/>
              <a:t>v. Ogden </a:t>
            </a:r>
            <a:r>
              <a:rPr lang="en-US" dirty="0"/>
              <a:t>(1824) – federal government may regulate interstate commerce</a:t>
            </a:r>
          </a:p>
          <a:p>
            <a:r>
              <a:rPr lang="en-US" dirty="0" smtClean="0"/>
              <a:t>Cases </a:t>
            </a:r>
            <a:r>
              <a:rPr lang="en-US" dirty="0"/>
              <a:t>strengthened power of federal government over states.</a:t>
            </a:r>
          </a:p>
        </p:txBody>
      </p:sp>
    </p:spTree>
    <p:extLst>
      <p:ext uri="{BB962C8B-B14F-4D97-AF65-F5344CB8AC3E}">
        <p14:creationId xmlns:p14="http://schemas.microsoft.com/office/powerpoint/2010/main" val="1533049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Early 1800’s Industrial Revolution &amp; Transportation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The Hudson River Art </a:t>
            </a:r>
            <a:r>
              <a:rPr lang="en-US" sz="2400" b="1" u="sng" dirty="0" smtClean="0"/>
              <a:t>Movement </a:t>
            </a:r>
            <a:r>
              <a:rPr lang="en-US" sz="2400" dirty="0" smtClean="0"/>
              <a:t>- 1807- 1890’s</a:t>
            </a:r>
            <a:r>
              <a:rPr lang="en-US" sz="2400" dirty="0"/>
              <a:t>; Artists: Thomas Cole &amp; Asher Durand; </a:t>
            </a:r>
            <a:r>
              <a:rPr lang="en-US" sz="2400" dirty="0" smtClean="0"/>
              <a:t>artists painted </a:t>
            </a:r>
            <a:r>
              <a:rPr lang="en-US" sz="2400" dirty="0"/>
              <a:t>America’s landscape- celebrated America’s natural resources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Nathaniel Hawthorne- wrote the Scarlet Letter; Hermann Melville- Moby Dick</a:t>
            </a:r>
          </a:p>
          <a:p>
            <a:r>
              <a:rPr lang="en-US" sz="2400" dirty="0" smtClean="0"/>
              <a:t>1806 </a:t>
            </a:r>
            <a:r>
              <a:rPr lang="en-US" sz="2400" dirty="0"/>
              <a:t>National Road- Potomac River to W. Virginia (only great fed. Program of time).</a:t>
            </a:r>
          </a:p>
          <a:p>
            <a:r>
              <a:rPr lang="en-US" sz="2400" dirty="0" smtClean="0"/>
              <a:t>1807- </a:t>
            </a:r>
            <a:r>
              <a:rPr lang="en-US" sz="2400" dirty="0"/>
              <a:t>Robert Fulton &amp; Robert Livingston- Clermont (steamboat)</a:t>
            </a:r>
          </a:p>
          <a:p>
            <a:r>
              <a:rPr lang="en-US" sz="2400" dirty="0" smtClean="0"/>
              <a:t>1825- </a:t>
            </a:r>
            <a:r>
              <a:rPr lang="en-US" sz="2400" dirty="0"/>
              <a:t>Erie Canal- 363 miles; Hudson River to Lake Erie</a:t>
            </a:r>
          </a:p>
          <a:p>
            <a:r>
              <a:rPr lang="en-US" sz="2400" dirty="0" smtClean="0"/>
              <a:t>1830- </a:t>
            </a:r>
            <a:r>
              <a:rPr lang="en-US" sz="2400" dirty="0"/>
              <a:t>Peter Copper- Tom Thumb- steam driven locomotive</a:t>
            </a:r>
          </a:p>
        </p:txBody>
      </p:sp>
    </p:spTree>
    <p:extLst>
      <p:ext uri="{BB962C8B-B14F-4D97-AF65-F5344CB8AC3E}">
        <p14:creationId xmlns:p14="http://schemas.microsoft.com/office/powerpoint/2010/main" val="3834861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Eli Whitney (interchangeable parts), Samuel Morse (telegraph &amp; Morse code)</a:t>
            </a:r>
          </a:p>
          <a:p>
            <a:r>
              <a:rPr lang="en-US" dirty="0"/>
              <a:t>** Know Henry Clay’s “American System”- he wanted a National bank, a tax on imports </a:t>
            </a:r>
            <a:r>
              <a:rPr lang="en-US" dirty="0" smtClean="0"/>
              <a:t>to protect </a:t>
            </a:r>
            <a:r>
              <a:rPr lang="en-US" dirty="0"/>
              <a:t>US businesses, and a national system of roads.</a:t>
            </a:r>
          </a:p>
          <a:p>
            <a:r>
              <a:rPr lang="en-US" dirty="0" smtClean="0"/>
              <a:t>rise </a:t>
            </a:r>
            <a:r>
              <a:rPr lang="en-US" dirty="0"/>
              <a:t>of large cities- Irish immigrants settle in cities= growth!</a:t>
            </a:r>
          </a:p>
          <a:p>
            <a:r>
              <a:rPr lang="en-US" dirty="0" smtClean="0"/>
              <a:t>rise </a:t>
            </a:r>
            <a:r>
              <a:rPr lang="en-US" dirty="0"/>
              <a:t>of labor unions- workers begin to demand more pay etc.</a:t>
            </a:r>
          </a:p>
        </p:txBody>
      </p:sp>
    </p:spTree>
    <p:extLst>
      <p:ext uri="{BB962C8B-B14F-4D97-AF65-F5344CB8AC3E}">
        <p14:creationId xmlns:p14="http://schemas.microsoft.com/office/powerpoint/2010/main" val="3863804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Immigration 1815-1860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million (Irish &amp; German)</a:t>
            </a:r>
          </a:p>
          <a:p>
            <a:r>
              <a:rPr lang="en-US" dirty="0" smtClean="0"/>
              <a:t>Irish </a:t>
            </a:r>
            <a:r>
              <a:rPr lang="en-US" dirty="0"/>
              <a:t>settled industrial North East; Germans settled in Midwest.</a:t>
            </a:r>
          </a:p>
          <a:p>
            <a:r>
              <a:rPr lang="en-US" dirty="0" smtClean="0"/>
              <a:t>Nativism </a:t>
            </a:r>
            <a:r>
              <a:rPr lang="en-US" dirty="0"/>
              <a:t>(Anti-immigrant, Anti-Catholic); native born Americans resented immigrants.</a:t>
            </a:r>
          </a:p>
        </p:txBody>
      </p:sp>
    </p:spTree>
    <p:extLst>
      <p:ext uri="{BB962C8B-B14F-4D97-AF65-F5344CB8AC3E}">
        <p14:creationId xmlns:p14="http://schemas.microsoft.com/office/powerpoint/2010/main" val="203524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 1828- 1845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Second Great Awakening – all people attain grace through faith</a:t>
            </a:r>
          </a:p>
          <a:p>
            <a:r>
              <a:rPr lang="en-US" sz="2000" dirty="0" smtClean="0"/>
              <a:t>Charles </a:t>
            </a:r>
            <a:r>
              <a:rPr lang="en-US" sz="2000" dirty="0" err="1"/>
              <a:t>Grandison</a:t>
            </a:r>
            <a:r>
              <a:rPr lang="en-US" sz="2000" dirty="0"/>
              <a:t> Finney- Christian ideas should reform society</a:t>
            </a:r>
          </a:p>
          <a:p>
            <a:r>
              <a:rPr lang="en-US" sz="2000" dirty="0" smtClean="0"/>
              <a:t>Joseph </a:t>
            </a:r>
            <a:r>
              <a:rPr lang="en-US" sz="2000" dirty="0"/>
              <a:t>Smith- Book of Mormon; Brigham Young- Mormons to Utah</a:t>
            </a:r>
          </a:p>
          <a:p>
            <a:r>
              <a:rPr lang="en-US" sz="2000" dirty="0" smtClean="0"/>
              <a:t>Literature</a:t>
            </a:r>
            <a:r>
              <a:rPr lang="en-US" sz="2000" dirty="0"/>
              <a:t>: Henry David Thoreau- essay called “Civil Disobedience”- citizens have a duty </a:t>
            </a:r>
            <a:r>
              <a:rPr lang="en-US" sz="2000" dirty="0" smtClean="0"/>
              <a:t>to break </a:t>
            </a:r>
            <a:r>
              <a:rPr lang="en-US" sz="2000" dirty="0"/>
              <a:t>unjust laws (used later by </a:t>
            </a:r>
            <a:r>
              <a:rPr lang="en-US" sz="2000" dirty="0" err="1"/>
              <a:t>Ghandi</a:t>
            </a:r>
            <a:r>
              <a:rPr lang="en-US" sz="2000" dirty="0"/>
              <a:t> &amp; Martin Luther King)/ Ralph Waldo </a:t>
            </a:r>
            <a:r>
              <a:rPr lang="en-US" sz="2000" dirty="0" smtClean="0"/>
              <a:t>Emerson (</a:t>
            </a:r>
            <a:r>
              <a:rPr lang="en-US" sz="2000" dirty="0"/>
              <a:t>Transcendentalism)</a:t>
            </a:r>
          </a:p>
          <a:p>
            <a:r>
              <a:rPr lang="en-US" sz="2000" dirty="0" smtClean="0"/>
              <a:t>James </a:t>
            </a:r>
            <a:r>
              <a:rPr lang="en-US" sz="2000" dirty="0"/>
              <a:t>Fennimore Cooper- Last of the Mohicans (the First “American” novel)</a:t>
            </a:r>
          </a:p>
          <a:p>
            <a:r>
              <a:rPr lang="en-US" sz="2000" dirty="0" smtClean="0"/>
              <a:t>Reform</a:t>
            </a:r>
            <a:r>
              <a:rPr lang="en-US" sz="2000" dirty="0"/>
              <a:t>: Temperance Movement –called for moderation in alcohol use; Dorothea </a:t>
            </a:r>
            <a:r>
              <a:rPr lang="en-US" sz="2000" dirty="0" smtClean="0"/>
              <a:t>Dix called </a:t>
            </a:r>
            <a:r>
              <a:rPr lang="en-US" sz="2000" dirty="0"/>
              <a:t>for reform in prisons and mental institutions ; Horace Mann- reformer of Education</a:t>
            </a:r>
            <a:r>
              <a:rPr lang="en-US" sz="2000" dirty="0" smtClean="0"/>
              <a:t>; called </a:t>
            </a:r>
            <a:r>
              <a:rPr lang="en-US" sz="2000" dirty="0"/>
              <a:t>for mandatory school attendance and teacher training schools.</a:t>
            </a:r>
          </a:p>
        </p:txBody>
      </p:sp>
    </p:spTree>
    <p:extLst>
      <p:ext uri="{BB962C8B-B14F-4D97-AF65-F5344CB8AC3E}">
        <p14:creationId xmlns:p14="http://schemas.microsoft.com/office/powerpoint/2010/main" val="2176930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Abolition: Gradualism vs. Abolition &amp; Colonization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William Lloyd Garrison published (The Liberator); a newspaper that advocated abolition</a:t>
            </a:r>
          </a:p>
          <a:p>
            <a:r>
              <a:rPr lang="en-US" dirty="0" smtClean="0"/>
              <a:t>Frederick </a:t>
            </a:r>
            <a:r>
              <a:rPr lang="en-US" dirty="0"/>
              <a:t>Douglas-African-American former slave; self-educated, wrote his </a:t>
            </a:r>
            <a:r>
              <a:rPr lang="en-US" dirty="0" smtClean="0"/>
              <a:t>own autobiography</a:t>
            </a:r>
            <a:r>
              <a:rPr lang="en-US" dirty="0"/>
              <a:t>, spoke for abolition.</a:t>
            </a:r>
          </a:p>
          <a:p>
            <a:r>
              <a:rPr lang="en-US" dirty="0" smtClean="0"/>
              <a:t>The </a:t>
            </a:r>
            <a:r>
              <a:rPr lang="en-US" dirty="0"/>
              <a:t>Grimke Sisters (Angelina and Sarah) – whites who had lived on a farm that had slaves</a:t>
            </a:r>
            <a:r>
              <a:rPr lang="en-US" dirty="0" smtClean="0"/>
              <a:t>; saw </a:t>
            </a:r>
            <a:r>
              <a:rPr lang="en-US" dirty="0"/>
              <a:t>evils of slavery first hand- became outspoken critics of slavery (abolitionists).</a:t>
            </a:r>
          </a:p>
          <a:p>
            <a:r>
              <a:rPr lang="en-US" dirty="0"/>
              <a:t>• Sojourner Truth</a:t>
            </a:r>
          </a:p>
          <a:p>
            <a:r>
              <a:rPr lang="en-US" dirty="0"/>
              <a:t>• Quakers &amp; Baptists long argued slavery was a sin</a:t>
            </a:r>
          </a:p>
          <a:p>
            <a:r>
              <a:rPr lang="en-US" dirty="0"/>
              <a:t>• Nat Turner Rebellion</a:t>
            </a:r>
          </a:p>
          <a:p>
            <a:r>
              <a:rPr lang="en-US" dirty="0"/>
              <a:t>• 1836- “gag rule” in House of Reps.-shelved all debate on slavery issue</a:t>
            </a:r>
          </a:p>
        </p:txBody>
      </p:sp>
    </p:spTree>
    <p:extLst>
      <p:ext uri="{BB962C8B-B14F-4D97-AF65-F5344CB8AC3E}">
        <p14:creationId xmlns:p14="http://schemas.microsoft.com/office/powerpoint/2010/main" val="242333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President James Monroe-Republican (1817-1825)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 was known as “Era of Good Feelings”-mainly because there was only one </a:t>
            </a:r>
            <a:r>
              <a:rPr lang="en-US" dirty="0" smtClean="0"/>
              <a:t>major political </a:t>
            </a:r>
            <a:r>
              <a:rPr lang="en-US" dirty="0"/>
              <a:t>party (there was very little political dispute).</a:t>
            </a:r>
          </a:p>
          <a:p>
            <a:r>
              <a:rPr lang="en-US" dirty="0" smtClean="0"/>
              <a:t>Period </a:t>
            </a:r>
            <a:r>
              <a:rPr lang="en-US" dirty="0"/>
              <a:t>in which there was an emphasis on national pride and building our </a:t>
            </a:r>
            <a:r>
              <a:rPr lang="en-US" dirty="0" smtClean="0"/>
              <a:t>national economy </a:t>
            </a:r>
            <a:r>
              <a:rPr lang="en-US" dirty="0"/>
              <a:t>and 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361825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Henry Clay’s “American System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Henry Clay wanted to build up the American </a:t>
            </a:r>
            <a:r>
              <a:rPr lang="en-US" dirty="0" smtClean="0"/>
              <a:t>economy and </a:t>
            </a:r>
            <a:r>
              <a:rPr lang="en-US" dirty="0"/>
              <a:t>infrastructure; his plan called for 3 things: a national bank, internal improvements (roads</a:t>
            </a:r>
            <a:r>
              <a:rPr lang="en-US" dirty="0" smtClean="0"/>
              <a:t>, canals </a:t>
            </a:r>
            <a:r>
              <a:rPr lang="en-US" dirty="0"/>
              <a:t>etc.), and tariffs </a:t>
            </a:r>
            <a:r>
              <a:rPr lang="en-US" dirty="0" smtClean="0"/>
              <a:t>that </a:t>
            </a:r>
            <a:r>
              <a:rPr lang="en-US" dirty="0"/>
              <a:t>would protect American manufacturers</a:t>
            </a:r>
            <a:r>
              <a:rPr lang="en-US" dirty="0" smtClean="0"/>
              <a:t>.</a:t>
            </a:r>
          </a:p>
          <a:p>
            <a:r>
              <a:rPr lang="en-US" dirty="0"/>
              <a:t>1819- Adams-</a:t>
            </a:r>
            <a:r>
              <a:rPr lang="en-US" dirty="0" err="1"/>
              <a:t>Onis</a:t>
            </a:r>
            <a:r>
              <a:rPr lang="en-US" dirty="0"/>
              <a:t> Treaty (Spain cedes all of Florida to US, western US border of </a:t>
            </a:r>
            <a:r>
              <a:rPr lang="en-US" dirty="0" smtClean="0"/>
              <a:t>Louisiana Purchase </a:t>
            </a:r>
            <a:r>
              <a:rPr lang="en-US" dirty="0"/>
              <a:t>is decided .)</a:t>
            </a:r>
          </a:p>
        </p:txBody>
      </p:sp>
    </p:spTree>
    <p:extLst>
      <p:ext uri="{BB962C8B-B14F-4D97-AF65-F5344CB8AC3E}">
        <p14:creationId xmlns:p14="http://schemas.microsoft.com/office/powerpoint/2010/main" val="349223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Missouri Compromise (1820)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Maine in as a free state-Missouri in as a slave state</a:t>
            </a:r>
            <a:r>
              <a:rPr lang="en-US" dirty="0" smtClean="0"/>
              <a:t>, compromise </a:t>
            </a:r>
            <a:r>
              <a:rPr lang="en-US" dirty="0"/>
              <a:t>would prevent slavery north of Missouri’s southern border along the 36-30 </a:t>
            </a:r>
            <a:r>
              <a:rPr lang="en-US" dirty="0" smtClean="0"/>
              <a:t>parallel line</a:t>
            </a:r>
            <a:r>
              <a:rPr lang="en-US" dirty="0"/>
              <a:t>.</a:t>
            </a:r>
          </a:p>
          <a:p>
            <a:r>
              <a:rPr lang="en-US" dirty="0"/>
              <a:t>* Temporarily maintained the balance in the Senate between free &amp; slave states.</a:t>
            </a:r>
          </a:p>
          <a:p>
            <a:r>
              <a:rPr lang="en-US" dirty="0"/>
              <a:t>** developed by Henry Clay.</a:t>
            </a:r>
          </a:p>
        </p:txBody>
      </p:sp>
    </p:spTree>
    <p:extLst>
      <p:ext uri="{BB962C8B-B14F-4D97-AF65-F5344CB8AC3E}">
        <p14:creationId xmlns:p14="http://schemas.microsoft.com/office/powerpoint/2010/main" val="57742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1823- The Monroe Doctrine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President James Monroe declared that the America’s were </a:t>
            </a:r>
            <a:r>
              <a:rPr lang="en-US" dirty="0" smtClean="0"/>
              <a:t>off limits </a:t>
            </a:r>
            <a:r>
              <a:rPr lang="en-US" dirty="0"/>
              <a:t>to further European colonization= South America will be US sphere of influence.</a:t>
            </a:r>
          </a:p>
          <a:p>
            <a:r>
              <a:rPr lang="en-US" dirty="0"/>
              <a:t>Election of 1824- “Battle of the Favorite Sons”-Andrew Jackson &amp; Henry Clay were from </a:t>
            </a:r>
            <a:r>
              <a:rPr lang="en-US" dirty="0" smtClean="0"/>
              <a:t>the west </a:t>
            </a:r>
            <a:r>
              <a:rPr lang="en-US" dirty="0"/>
              <a:t>and Clay ran on his “American System” idea, John Q. Adams represented the </a:t>
            </a:r>
            <a:r>
              <a:rPr lang="en-US" dirty="0" smtClean="0"/>
              <a:t>New England </a:t>
            </a:r>
            <a:r>
              <a:rPr lang="en-US" dirty="0"/>
              <a:t>area, William Crawford represented the South.</a:t>
            </a:r>
          </a:p>
        </p:txBody>
      </p:sp>
    </p:spTree>
    <p:extLst>
      <p:ext uri="{BB962C8B-B14F-4D97-AF65-F5344CB8AC3E}">
        <p14:creationId xmlns:p14="http://schemas.microsoft.com/office/powerpoint/2010/main" val="26923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“Corrupt Bargain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Andrew Jackson won most of the popular vote-but no candidate won majority in Electoral College; the vote was decided in the House of Reps. Were Henry Clay was speaker and threw his support behind John Q. Adams.</a:t>
            </a:r>
          </a:p>
          <a:p>
            <a:r>
              <a:rPr lang="en-US" dirty="0" smtClean="0"/>
              <a:t>* Once in office, Adams made Henry Clay Sec. of State. Jackson supporters claimed a “corrupt bargain” had been made.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1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President Andrew Jackson-Republican (1829-1837)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Spoils System-practice of giving government jobs to friends/loyal supporters; led </a:t>
            </a:r>
            <a:r>
              <a:rPr lang="en-US" dirty="0" smtClean="0"/>
              <a:t>to abuses </a:t>
            </a:r>
            <a:r>
              <a:rPr lang="en-US" dirty="0"/>
              <a:t>and corruption. Jackson fired large numbers of government workers </a:t>
            </a:r>
            <a:r>
              <a:rPr lang="en-US" dirty="0" smtClean="0"/>
              <a:t>and installed </a:t>
            </a:r>
            <a:r>
              <a:rPr lang="en-US" dirty="0"/>
              <a:t>his own supporters in these positions.</a:t>
            </a:r>
          </a:p>
          <a:p>
            <a:endParaRPr lang="en-US" dirty="0" smtClean="0"/>
          </a:p>
          <a:p>
            <a:r>
              <a:rPr lang="en-US" dirty="0" smtClean="0"/>
              <a:t>Before </a:t>
            </a:r>
            <a:r>
              <a:rPr lang="en-US" dirty="0"/>
              <a:t>1820- there was a property requirement to vote (means only property </a:t>
            </a:r>
            <a:r>
              <a:rPr lang="en-US" dirty="0" smtClean="0"/>
              <a:t>holding whites </a:t>
            </a:r>
            <a:r>
              <a:rPr lang="en-US" dirty="0"/>
              <a:t>can vote).</a:t>
            </a:r>
          </a:p>
          <a:p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1820’s- states lowered or eliminated property ownership requirements to vote </a:t>
            </a:r>
            <a:r>
              <a:rPr lang="en-US" dirty="0" smtClean="0"/>
              <a:t>= More </a:t>
            </a:r>
            <a:r>
              <a:rPr lang="en-US" dirty="0"/>
              <a:t>white males allowed to vote (blacks, Native Americans, &amp; women still </a:t>
            </a:r>
            <a:r>
              <a:rPr lang="en-US" dirty="0" smtClean="0"/>
              <a:t>could not </a:t>
            </a:r>
            <a:r>
              <a:rPr lang="en-US" dirty="0"/>
              <a:t>vote).</a:t>
            </a:r>
          </a:p>
        </p:txBody>
      </p:sp>
    </p:spTree>
    <p:extLst>
      <p:ext uri="{BB962C8B-B14F-4D97-AF65-F5344CB8AC3E}">
        <p14:creationId xmlns:p14="http://schemas.microsoft.com/office/powerpoint/2010/main" val="987419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Bank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Jackson and most westerners &amp; southerners disliked the national </a:t>
            </a:r>
            <a:r>
              <a:rPr lang="en-US" dirty="0" smtClean="0"/>
              <a:t>bank of </a:t>
            </a:r>
            <a:r>
              <a:rPr lang="en-US" dirty="0"/>
              <a:t>the US; Jackson set out to destroy the national bank.</a:t>
            </a:r>
          </a:p>
          <a:p>
            <a:r>
              <a:rPr lang="en-US" dirty="0"/>
              <a:t>* “Pet Banks” – Jackson took federal government money out of the national bank </a:t>
            </a:r>
            <a:r>
              <a:rPr lang="en-US" dirty="0" smtClean="0"/>
              <a:t>and placed </a:t>
            </a:r>
            <a:r>
              <a:rPr lang="en-US" dirty="0"/>
              <a:t>the money in small state owned banks (pet banks) around the </a:t>
            </a:r>
            <a:r>
              <a:rPr lang="en-US" dirty="0" smtClean="0"/>
              <a:t>country eventually kills </a:t>
            </a:r>
            <a:r>
              <a:rPr lang="en-US" dirty="0"/>
              <a:t>the National Bank.</a:t>
            </a:r>
          </a:p>
        </p:txBody>
      </p:sp>
    </p:spTree>
    <p:extLst>
      <p:ext uri="{BB962C8B-B14F-4D97-AF65-F5344CB8AC3E}">
        <p14:creationId xmlns:p14="http://schemas.microsoft.com/office/powerpoint/2010/main" val="1434991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Nullification </a:t>
            </a:r>
            <a:r>
              <a:rPr lang="en-US" dirty="0" smtClean="0"/>
              <a:t>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Congress raised the tariff which would hurt southern </a:t>
            </a:r>
            <a:r>
              <a:rPr lang="en-US" dirty="0" smtClean="0"/>
              <a:t>and westerners.</a:t>
            </a:r>
          </a:p>
          <a:p>
            <a:r>
              <a:rPr lang="en-US" dirty="0"/>
              <a:t>Tariff of 1828 (Abominations)- name of the tariff that raised tariffs.</a:t>
            </a:r>
          </a:p>
          <a:p>
            <a:r>
              <a:rPr lang="en-US" dirty="0" smtClean="0"/>
              <a:t>John </a:t>
            </a:r>
            <a:r>
              <a:rPr lang="en-US" dirty="0"/>
              <a:t>C. Calhoun (SC) – then Vice President, advocated that South Carolina and </a:t>
            </a:r>
            <a:r>
              <a:rPr lang="en-US" dirty="0" smtClean="0"/>
              <a:t>other states </a:t>
            </a:r>
            <a:r>
              <a:rPr lang="en-US" dirty="0"/>
              <a:t>had the right to declare a federal law unconstitutional (nullification); </a:t>
            </a:r>
            <a:endParaRPr lang="en-US" dirty="0" smtClean="0"/>
          </a:p>
          <a:p>
            <a:r>
              <a:rPr lang="en-US" b="1" u="sng" dirty="0" smtClean="0"/>
              <a:t>NULLIFICATION Crisis</a:t>
            </a:r>
            <a:r>
              <a:rPr lang="en-US" dirty="0" smtClean="0"/>
              <a:t>-Calhoun </a:t>
            </a:r>
            <a:r>
              <a:rPr lang="en-US" dirty="0"/>
              <a:t>and other southerners believe states have right to “nullify” unfair </a:t>
            </a:r>
            <a:r>
              <a:rPr lang="en-US" dirty="0" smtClean="0"/>
              <a:t>federal laws</a:t>
            </a:r>
            <a:r>
              <a:rPr lang="en-US" dirty="0"/>
              <a:t>; South Carolina threatened to leave the Union if Tariff of 1828 was not cancelled.</a:t>
            </a:r>
          </a:p>
          <a:p>
            <a:r>
              <a:rPr lang="en-US" dirty="0" smtClean="0"/>
              <a:t>Jackson </a:t>
            </a:r>
            <a:r>
              <a:rPr lang="en-US" dirty="0"/>
              <a:t>&amp; </a:t>
            </a:r>
            <a:r>
              <a:rPr lang="en-US" b="1" u="sng" dirty="0"/>
              <a:t>The Force Bill- </a:t>
            </a:r>
            <a:r>
              <a:rPr lang="en-US" dirty="0"/>
              <a:t>Congress gave Jackson power to use force to keep </a:t>
            </a:r>
            <a:r>
              <a:rPr lang="en-US" dirty="0" smtClean="0"/>
              <a:t>South Carolina </a:t>
            </a:r>
            <a:r>
              <a:rPr lang="en-US" dirty="0"/>
              <a:t>in Union and enforce tariff.</a:t>
            </a:r>
          </a:p>
          <a:p>
            <a:r>
              <a:rPr lang="en-US" dirty="0" smtClean="0"/>
              <a:t>Henry </a:t>
            </a:r>
            <a:r>
              <a:rPr lang="en-US" dirty="0"/>
              <a:t>Clay compromise ends nullification crisis by lowering the tariff over a few years.</a:t>
            </a:r>
          </a:p>
        </p:txBody>
      </p:sp>
    </p:spTree>
    <p:extLst>
      <p:ext uri="{BB962C8B-B14F-4D97-AF65-F5344CB8AC3E}">
        <p14:creationId xmlns:p14="http://schemas.microsoft.com/office/powerpoint/2010/main" val="3852591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1190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Chapter 5 – the Young Republic</vt:lpstr>
      <vt:lpstr>President James Monroe-Republican (1817-1825)</vt:lpstr>
      <vt:lpstr>Henry Clay’s “American System”</vt:lpstr>
      <vt:lpstr>The Missouri Compromise (1820)</vt:lpstr>
      <vt:lpstr>1823- The Monroe Doctrine</vt:lpstr>
      <vt:lpstr>The “Corrupt Bargain”</vt:lpstr>
      <vt:lpstr>President Andrew Jackson-Republican (1829-1837)</vt:lpstr>
      <vt:lpstr>The Bank War</vt:lpstr>
      <vt:lpstr>The Nullification Crisis</vt:lpstr>
      <vt:lpstr>Jackson &amp;Van Buren (1837-1841) and Native Americans</vt:lpstr>
      <vt:lpstr>Supreme Court Cases (1803-1824)- Expanded the power of the federal government</vt:lpstr>
      <vt:lpstr>Early 1800’s Industrial Revolution &amp; Transportation Revolution</vt:lpstr>
      <vt:lpstr>Industry Improvements</vt:lpstr>
      <vt:lpstr>Immigration 1815-1860</vt:lpstr>
      <vt:lpstr>Reform 1828- 1845</vt:lpstr>
      <vt:lpstr>Abolition: Gradualism vs. Abolition &amp; Colonization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– the Young Republic</dc:title>
  <dc:creator>KB</dc:creator>
  <cp:lastModifiedBy>KB</cp:lastModifiedBy>
  <cp:revision>5</cp:revision>
  <dcterms:created xsi:type="dcterms:W3CDTF">2012-11-06T17:13:31Z</dcterms:created>
  <dcterms:modified xsi:type="dcterms:W3CDTF">2012-11-06T18:35:42Z</dcterms:modified>
</cp:coreProperties>
</file>